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07" r:id="rId3"/>
    <p:sldId id="308" r:id="rId4"/>
    <p:sldId id="309" r:id="rId5"/>
    <p:sldId id="316" r:id="rId6"/>
    <p:sldId id="311" r:id="rId7"/>
    <p:sldId id="313" r:id="rId8"/>
    <p:sldId id="312" r:id="rId9"/>
    <p:sldId id="314" r:id="rId10"/>
    <p:sldId id="310" r:id="rId11"/>
    <p:sldId id="31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rute" initials="B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43" y="43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A8308-137C-42E0-8D10-2D2EE3C97DEF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lt-LT"/>
        </a:p>
      </dgm:t>
    </dgm:pt>
    <dgm:pt modelId="{745103B8-A60D-41E7-B92A-853505DEC4A6}">
      <dgm:prSet phldrT="[Text]" custT="1"/>
      <dgm:spPr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 spcFirstLastPara="0" vert="horz" wrap="square" lIns="217194" tIns="0" rIns="217194" bIns="0" numCol="1" spcCol="1270" anchor="ctr" anchorCtr="0"/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Skaitmeninė paraiškos formos versija 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(f</a:t>
          </a:r>
          <a:r>
            <a:rPr lang="lt-LT" sz="2100" b="0" kern="1200" noProof="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ailas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ATTACHMENT</a:t>
          </a:r>
          <a:r>
            <a:rPr lang="en-US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CALL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5)</a:t>
          </a:r>
        </a:p>
      </dgm:t>
    </dgm:pt>
    <dgm:pt modelId="{DEAD4F92-A795-4876-BA24-F0F5513C388C}" type="sibTrans" cxnId="{B5323E0D-59D7-4DBF-8735-76BF12B6C644}">
      <dgm:prSet/>
      <dgm:spPr/>
      <dgm:t>
        <a:bodyPr/>
        <a:lstStyle/>
        <a:p>
          <a:endParaRPr lang="pl-PL"/>
        </a:p>
      </dgm:t>
    </dgm:pt>
    <dgm:pt modelId="{C42EF1DF-7B10-4939-8759-09EBF8210282}" type="parTrans" cxnId="{B5323E0D-59D7-4DBF-8735-76BF12B6C644}">
      <dgm:prSet/>
      <dgm:spPr/>
      <dgm:t>
        <a:bodyPr/>
        <a:lstStyle/>
        <a:p>
          <a:endParaRPr lang="pl-PL"/>
        </a:p>
      </dgm:t>
    </dgm:pt>
    <dgm:pt modelId="{D10CBE22-B4A8-4DEF-98F8-2F2867AF2080}">
      <dgm:prSet phldrT="[Text]" custT="1"/>
      <dgm:spPr/>
      <dgm:t>
        <a:bodyPr/>
        <a:lstStyle/>
        <a:p>
          <a:r>
            <a:rPr lang="lt-LT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Skenuota paraiškos formos versija </a:t>
          </a:r>
          <a:r>
            <a:rPr lang="pl-PL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(.pdf</a:t>
          </a:r>
          <a:r>
            <a:rPr lang="en-US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 </a:t>
          </a:r>
          <a:r>
            <a:rPr lang="pl-PL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f</a:t>
          </a:r>
          <a:r>
            <a:rPr lang="lt-LT" sz="2100" b="0" kern="1200" noProof="0" dirty="0" err="1">
              <a:solidFill>
                <a:schemeClr val="bg1"/>
              </a:solidFill>
              <a:latin typeface="Ope nsans"/>
              <a:ea typeface="+mn-ea"/>
              <a:cs typeface="+mn-cs"/>
            </a:rPr>
            <a:t>ailas</a:t>
          </a:r>
          <a:r>
            <a:rPr lang="en-US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)</a:t>
          </a:r>
        </a:p>
      </dgm:t>
    </dgm:pt>
    <dgm:pt modelId="{0FE65731-6200-41D5-BB1F-BBEB6C35E021}" type="sibTrans" cxnId="{1DA523B1-79A4-48CF-B7B8-20501426E750}">
      <dgm:prSet/>
      <dgm:spPr/>
      <dgm:t>
        <a:bodyPr/>
        <a:lstStyle/>
        <a:p>
          <a:endParaRPr lang="pl-PL"/>
        </a:p>
      </dgm:t>
    </dgm:pt>
    <dgm:pt modelId="{BA94ED5A-1E8D-4F19-A2AF-4F6709494144}" type="parTrans" cxnId="{1DA523B1-79A4-48CF-B7B8-20501426E750}">
      <dgm:prSet/>
      <dgm:spPr/>
      <dgm:t>
        <a:bodyPr/>
        <a:lstStyle/>
        <a:p>
          <a:endParaRPr lang="pl-PL"/>
        </a:p>
      </dgm:t>
    </dgm:pt>
    <dgm:pt modelId="{8DBE6A8A-10EB-483B-A4F6-7E8A46B64FBF}">
      <dgm:prSet custT="1"/>
      <dgm:spPr/>
      <dgm:t>
        <a:bodyPr/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Skenuota </a:t>
          </a:r>
          <a:r>
            <a:rPr lang="pl-PL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(.pdf</a:t>
          </a:r>
          <a:r>
            <a:rPr lang="en-US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pl-PL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f</a:t>
          </a:r>
          <a:r>
            <a:rPr lang="lt-LT" sz="1800" b="0" kern="1200" noProof="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ailas</a:t>
          </a:r>
          <a:r>
            <a:rPr lang="en-US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)</a:t>
          </a:r>
          <a:r>
            <a:rPr lang="lt-LT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ir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skaitmeninė 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(.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xls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file) 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detaliojo projekto biudžeto versija (</a:t>
          </a:r>
          <a:r>
            <a:rPr lang="pt-BR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PARAIŠKOS FORMOS PRIEDAS NR. 1 (Detalus projekto biudžetas)</a:t>
          </a:r>
          <a:endParaRPr lang="pl-PL" sz="1800" b="0" kern="1200" dirty="0">
            <a:solidFill>
              <a:prstClr val="white"/>
            </a:solidFill>
            <a:latin typeface="Ope nsans"/>
            <a:ea typeface="+mn-ea"/>
            <a:cs typeface="+mn-cs"/>
          </a:endParaRPr>
        </a:p>
      </dgm:t>
    </dgm:pt>
    <dgm:pt modelId="{D29E90D7-E796-44B9-B4AA-E4B1250516E5}" type="parTrans" cxnId="{B127F55D-C5E4-4B6B-8FA5-000EBCC0F2F3}">
      <dgm:prSet/>
      <dgm:spPr/>
      <dgm:t>
        <a:bodyPr/>
        <a:lstStyle/>
        <a:p>
          <a:endParaRPr lang="pl-PL"/>
        </a:p>
      </dgm:t>
    </dgm:pt>
    <dgm:pt modelId="{92622328-A812-4BDD-9266-9B977C619D49}" type="sibTrans" cxnId="{B127F55D-C5E4-4B6B-8FA5-000EBCC0F2F3}">
      <dgm:prSet/>
      <dgm:spPr/>
      <dgm:t>
        <a:bodyPr/>
        <a:lstStyle/>
        <a:p>
          <a:endParaRPr lang="pl-PL"/>
        </a:p>
      </dgm:t>
    </dgm:pt>
    <dgm:pt modelId="{409352F6-802F-4727-809D-C713DB551398}">
      <dgm:prSet phldrT="[Tekst]" custT="1"/>
      <dgm:spPr/>
      <dgm:t>
        <a:bodyPr/>
        <a:lstStyle/>
        <a:p>
          <a:r>
            <a:rPr lang="lt-LT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Skenuota partnerystės sutartis be priedų 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(.pdf</a:t>
          </a:r>
          <a:r>
            <a:rPr lang="en-US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f</a:t>
          </a:r>
          <a:r>
            <a:rPr lang="lt-LT" sz="2100" b="0" kern="1200" noProof="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ailas</a:t>
          </a:r>
          <a:r>
            <a:rPr lang="en-US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)</a:t>
          </a:r>
          <a:endParaRPr lang="pl-PL" sz="2100" b="0" kern="1200" dirty="0">
            <a:solidFill>
              <a:prstClr val="white"/>
            </a:solidFill>
            <a:latin typeface="Ope nsans"/>
            <a:ea typeface="+mn-ea"/>
            <a:cs typeface="+mn-cs"/>
          </a:endParaRPr>
        </a:p>
      </dgm:t>
    </dgm:pt>
    <dgm:pt modelId="{3D9E6A71-6562-4A65-8FAB-7DBDDA7369B6}" type="parTrans" cxnId="{F8E66C52-F4AF-4D99-B26D-E26B744A21A2}">
      <dgm:prSet/>
      <dgm:spPr/>
      <dgm:t>
        <a:bodyPr/>
        <a:lstStyle/>
        <a:p>
          <a:endParaRPr lang="pl-PL"/>
        </a:p>
      </dgm:t>
    </dgm:pt>
    <dgm:pt modelId="{DB37CD12-ADE3-4F33-B68E-CFEEE76EE96E}" type="sibTrans" cxnId="{F8E66C52-F4AF-4D99-B26D-E26B744A21A2}">
      <dgm:prSet/>
      <dgm:spPr/>
      <dgm:t>
        <a:bodyPr/>
        <a:lstStyle/>
        <a:p>
          <a:endParaRPr lang="pl-PL"/>
        </a:p>
      </dgm:t>
    </dgm:pt>
    <dgm:pt modelId="{15D56121-CF45-4AF1-B38B-4E231175CFE9}">
      <dgm:prSet phldrT="[Tekst]" custT="1"/>
      <dgm:spPr/>
      <dgm:t>
        <a:bodyPr/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JEI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paraiška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pasirašo</a:t>
          </a:r>
          <a:r>
            <a:rPr lang="lt-LT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ma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ne 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pagrindinio partnerio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organizacijos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vadov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o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: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sk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e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nuota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atitinkamo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įgaliojimo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versija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(.pdf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failas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)</a:t>
          </a:r>
          <a:endParaRPr lang="pl-PL" sz="1800" b="0" kern="1200" dirty="0">
            <a:solidFill>
              <a:prstClr val="white"/>
            </a:solidFill>
            <a:latin typeface="Ope nsans"/>
            <a:ea typeface="+mn-ea"/>
            <a:cs typeface="+mn-cs"/>
          </a:endParaRPr>
        </a:p>
      </dgm:t>
    </dgm:pt>
    <dgm:pt modelId="{258BD622-30DC-49B2-8B23-536E1F88EB3D}" type="parTrans" cxnId="{E1DECBBD-1A36-4781-A636-E4CBD42A3D9F}">
      <dgm:prSet/>
      <dgm:spPr/>
      <dgm:t>
        <a:bodyPr/>
        <a:lstStyle/>
        <a:p>
          <a:endParaRPr lang="pl-PL"/>
        </a:p>
      </dgm:t>
    </dgm:pt>
    <dgm:pt modelId="{8C4801EA-7D76-4C78-A323-2E2B452C6647}" type="sibTrans" cxnId="{E1DECBBD-1A36-4781-A636-E4CBD42A3D9F}">
      <dgm:prSet/>
      <dgm:spPr/>
      <dgm:t>
        <a:bodyPr/>
        <a:lstStyle/>
        <a:p>
          <a:endParaRPr lang="pl-PL"/>
        </a:p>
      </dgm:t>
    </dgm:pt>
    <dgm:pt modelId="{AE7E3255-94EE-48E1-A315-A732786141E3}">
      <dgm:prSet phldrT="[Tekst]" custT="1"/>
      <dgm:spPr/>
      <dgm:t>
        <a:bodyPr/>
        <a:lstStyle/>
        <a:p>
          <a:r>
            <a:rPr lang="lt-LT" sz="21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Kiti priedai (.</a:t>
          </a:r>
          <a:r>
            <a:rPr lang="lt-LT" sz="21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pdf</a:t>
          </a:r>
          <a:r>
            <a:rPr lang="lt-LT" sz="21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failai)</a:t>
          </a:r>
          <a:endParaRPr lang="pl-PL" sz="2100" b="0" kern="1200" dirty="0">
            <a:solidFill>
              <a:prstClr val="white"/>
            </a:solidFill>
            <a:latin typeface="Ope nsans"/>
            <a:ea typeface="+mn-ea"/>
            <a:cs typeface="+mn-cs"/>
          </a:endParaRPr>
        </a:p>
      </dgm:t>
    </dgm:pt>
    <dgm:pt modelId="{C9BCDDDF-4842-4B81-9D31-E15B47B0CC99}" type="parTrans" cxnId="{EE8CA695-12E3-4928-BF98-F2437B92B221}">
      <dgm:prSet/>
      <dgm:spPr/>
      <dgm:t>
        <a:bodyPr/>
        <a:lstStyle/>
        <a:p>
          <a:endParaRPr lang="lt-LT"/>
        </a:p>
      </dgm:t>
    </dgm:pt>
    <dgm:pt modelId="{30D18004-FB36-468F-82B8-890CAB32489C}" type="sibTrans" cxnId="{EE8CA695-12E3-4928-BF98-F2437B92B221}">
      <dgm:prSet/>
      <dgm:spPr/>
      <dgm:t>
        <a:bodyPr/>
        <a:lstStyle/>
        <a:p>
          <a:endParaRPr lang="lt-LT"/>
        </a:p>
      </dgm:t>
    </dgm:pt>
    <dgm:pt modelId="{3B6EF2DC-CB86-410D-AA11-4AEC6E1D6194}" type="pres">
      <dgm:prSet presAssocID="{C03A8308-137C-42E0-8D10-2D2EE3C97DEF}" presName="linear" presStyleCnt="0">
        <dgm:presLayoutVars>
          <dgm:dir/>
          <dgm:animLvl val="lvl"/>
          <dgm:resizeHandles val="exact"/>
        </dgm:presLayoutVars>
      </dgm:prSet>
      <dgm:spPr/>
    </dgm:pt>
    <dgm:pt modelId="{4CE2F96F-3B00-4154-9D20-471689AB8DC4}" type="pres">
      <dgm:prSet presAssocID="{D10CBE22-B4A8-4DEF-98F8-2F2867AF2080}" presName="parentLin" presStyleCnt="0"/>
      <dgm:spPr/>
    </dgm:pt>
    <dgm:pt modelId="{04D1422D-3737-4CDF-90DB-23AEB8898344}" type="pres">
      <dgm:prSet presAssocID="{D10CBE22-B4A8-4DEF-98F8-2F2867AF2080}" presName="parentLeftMargin" presStyleLbl="node1" presStyleIdx="0" presStyleCnt="6"/>
      <dgm:spPr/>
    </dgm:pt>
    <dgm:pt modelId="{FE887D52-B876-4C34-B5D3-9A42F7C5AA7B}" type="pres">
      <dgm:prSet presAssocID="{D10CBE22-B4A8-4DEF-98F8-2F2867AF2080}" presName="parentText" presStyleLbl="node1" presStyleIdx="0" presStyleCnt="6" custScaleX="142857" custLinFactNeighborX="47404" custLinFactNeighborY="-5376">
        <dgm:presLayoutVars>
          <dgm:chMax val="0"/>
          <dgm:bulletEnabled val="1"/>
        </dgm:presLayoutVars>
      </dgm:prSet>
      <dgm:spPr/>
    </dgm:pt>
    <dgm:pt modelId="{D32F3E7E-93F9-4824-A255-ECB29ECE3666}" type="pres">
      <dgm:prSet presAssocID="{D10CBE22-B4A8-4DEF-98F8-2F2867AF2080}" presName="negativeSpace" presStyleCnt="0"/>
      <dgm:spPr/>
    </dgm:pt>
    <dgm:pt modelId="{E93E79AC-4F2C-4C25-9A66-F7FBBB39D9E8}" type="pres">
      <dgm:prSet presAssocID="{D10CBE22-B4A8-4DEF-98F8-2F2867AF2080}" presName="childText" presStyleLbl="conFgAcc1" presStyleIdx="0" presStyleCnt="6">
        <dgm:presLayoutVars>
          <dgm:bulletEnabled val="1"/>
        </dgm:presLayoutVars>
      </dgm:prSet>
      <dgm:spPr/>
    </dgm:pt>
    <dgm:pt modelId="{1AAC6829-B7B3-4001-B63B-54FA078F2A10}" type="pres">
      <dgm:prSet presAssocID="{0FE65731-6200-41D5-BB1F-BBEB6C35E021}" presName="spaceBetweenRectangles" presStyleCnt="0"/>
      <dgm:spPr/>
    </dgm:pt>
    <dgm:pt modelId="{18895AAC-FF49-49C7-963B-BA4ECF181747}" type="pres">
      <dgm:prSet presAssocID="{745103B8-A60D-41E7-B92A-853505DEC4A6}" presName="parentLin" presStyleCnt="0"/>
      <dgm:spPr/>
    </dgm:pt>
    <dgm:pt modelId="{1B9F08EE-D2C2-4197-A8F6-9FDD8FBA4753}" type="pres">
      <dgm:prSet presAssocID="{745103B8-A60D-41E7-B92A-853505DEC4A6}" presName="parentLeftMargin" presStyleLbl="node1" presStyleIdx="0" presStyleCnt="6"/>
      <dgm:spPr/>
    </dgm:pt>
    <dgm:pt modelId="{C882304B-9F1B-49BF-BBB3-2AFB2229962B}" type="pres">
      <dgm:prSet presAssocID="{745103B8-A60D-41E7-B92A-853505DEC4A6}" presName="parentText" presStyleLbl="node1" presStyleIdx="1" presStyleCnt="6" custScaleX="142857">
        <dgm:presLayoutVars>
          <dgm:chMax val="0"/>
          <dgm:bulletEnabled val="1"/>
        </dgm:presLayoutVars>
      </dgm:prSet>
      <dgm:spPr>
        <a:xfrm>
          <a:off x="390805" y="845047"/>
          <a:ext cx="7816093" cy="531360"/>
        </a:xfrm>
        <a:prstGeom prst="roundRect">
          <a:avLst/>
        </a:prstGeom>
      </dgm:spPr>
    </dgm:pt>
    <dgm:pt modelId="{7DC90AF0-FE51-44E2-B674-B63E8DF22F8C}" type="pres">
      <dgm:prSet presAssocID="{745103B8-A60D-41E7-B92A-853505DEC4A6}" presName="negativeSpace" presStyleCnt="0"/>
      <dgm:spPr/>
    </dgm:pt>
    <dgm:pt modelId="{9D44F276-F505-406E-8CBD-E520F57AAFDB}" type="pres">
      <dgm:prSet presAssocID="{745103B8-A60D-41E7-B92A-853505DEC4A6}" presName="childText" presStyleLbl="conFgAcc1" presStyleIdx="1" presStyleCnt="6">
        <dgm:presLayoutVars>
          <dgm:bulletEnabled val="1"/>
        </dgm:presLayoutVars>
      </dgm:prSet>
      <dgm:spPr/>
    </dgm:pt>
    <dgm:pt modelId="{313E871C-CC8F-4B13-AFBE-118FDCF5F4A2}" type="pres">
      <dgm:prSet presAssocID="{DEAD4F92-A795-4876-BA24-F0F5513C388C}" presName="spaceBetweenRectangles" presStyleCnt="0"/>
      <dgm:spPr/>
    </dgm:pt>
    <dgm:pt modelId="{65BD9997-0A5A-438A-9415-7E4FC55057CE}" type="pres">
      <dgm:prSet presAssocID="{8DBE6A8A-10EB-483B-A4F6-7E8A46B64FBF}" presName="parentLin" presStyleCnt="0"/>
      <dgm:spPr/>
    </dgm:pt>
    <dgm:pt modelId="{510CC059-CCB1-407B-9A06-97ABD3FDDD65}" type="pres">
      <dgm:prSet presAssocID="{8DBE6A8A-10EB-483B-A4F6-7E8A46B64FBF}" presName="parentLeftMargin" presStyleLbl="node1" presStyleIdx="1" presStyleCnt="6"/>
      <dgm:spPr/>
    </dgm:pt>
    <dgm:pt modelId="{88798810-3139-4E1E-8EFA-D2DD38189519}" type="pres">
      <dgm:prSet presAssocID="{8DBE6A8A-10EB-483B-A4F6-7E8A46B64FBF}" presName="parentText" presStyleLbl="node1" presStyleIdx="2" presStyleCnt="6" custScaleX="142857" custLinFactNeighborX="10553" custLinFactNeighborY="3201">
        <dgm:presLayoutVars>
          <dgm:chMax val="0"/>
          <dgm:bulletEnabled val="1"/>
        </dgm:presLayoutVars>
      </dgm:prSet>
      <dgm:spPr/>
    </dgm:pt>
    <dgm:pt modelId="{3F7C835F-B635-4ED2-A045-3C90F82B9591}" type="pres">
      <dgm:prSet presAssocID="{8DBE6A8A-10EB-483B-A4F6-7E8A46B64FBF}" presName="negativeSpace" presStyleCnt="0"/>
      <dgm:spPr/>
    </dgm:pt>
    <dgm:pt modelId="{14B2F9B1-43D2-44B8-A973-E263A5F2C25A}" type="pres">
      <dgm:prSet presAssocID="{8DBE6A8A-10EB-483B-A4F6-7E8A46B64FBF}" presName="childText" presStyleLbl="conFgAcc1" presStyleIdx="2" presStyleCnt="6">
        <dgm:presLayoutVars>
          <dgm:bulletEnabled val="1"/>
        </dgm:presLayoutVars>
      </dgm:prSet>
      <dgm:spPr/>
    </dgm:pt>
    <dgm:pt modelId="{C73DE83B-6CA2-4BC4-8772-9A863007D24D}" type="pres">
      <dgm:prSet presAssocID="{92622328-A812-4BDD-9266-9B977C619D49}" presName="spaceBetweenRectangles" presStyleCnt="0"/>
      <dgm:spPr/>
    </dgm:pt>
    <dgm:pt modelId="{087B474D-B8D1-4449-8ADD-39EC816EE8B0}" type="pres">
      <dgm:prSet presAssocID="{409352F6-802F-4727-809D-C713DB551398}" presName="parentLin" presStyleCnt="0"/>
      <dgm:spPr/>
    </dgm:pt>
    <dgm:pt modelId="{2C48DAD3-B3C2-4D2E-96BD-F310226CF574}" type="pres">
      <dgm:prSet presAssocID="{409352F6-802F-4727-809D-C713DB551398}" presName="parentLeftMargin" presStyleLbl="node1" presStyleIdx="2" presStyleCnt="6"/>
      <dgm:spPr/>
    </dgm:pt>
    <dgm:pt modelId="{61CD8CA0-DCF9-4278-AABF-110D24A0DD3E}" type="pres">
      <dgm:prSet presAssocID="{409352F6-802F-4727-809D-C713DB551398}" presName="parentText" presStyleLbl="node1" presStyleIdx="3" presStyleCnt="6" custScaleX="142857">
        <dgm:presLayoutVars>
          <dgm:chMax val="0"/>
          <dgm:bulletEnabled val="1"/>
        </dgm:presLayoutVars>
      </dgm:prSet>
      <dgm:spPr/>
    </dgm:pt>
    <dgm:pt modelId="{1EE6489E-3611-444F-9AE6-BB6A6C3E6C01}" type="pres">
      <dgm:prSet presAssocID="{409352F6-802F-4727-809D-C713DB551398}" presName="negativeSpace" presStyleCnt="0"/>
      <dgm:spPr/>
    </dgm:pt>
    <dgm:pt modelId="{24AADA0B-5A14-49CF-B0B2-AB51746115D0}" type="pres">
      <dgm:prSet presAssocID="{409352F6-802F-4727-809D-C713DB551398}" presName="childText" presStyleLbl="conFgAcc1" presStyleIdx="3" presStyleCnt="6">
        <dgm:presLayoutVars>
          <dgm:bulletEnabled val="1"/>
        </dgm:presLayoutVars>
      </dgm:prSet>
      <dgm:spPr/>
    </dgm:pt>
    <dgm:pt modelId="{F3E4E217-E0A2-4A2E-87C3-C20099B3C8F0}" type="pres">
      <dgm:prSet presAssocID="{DB37CD12-ADE3-4F33-B68E-CFEEE76EE96E}" presName="spaceBetweenRectangles" presStyleCnt="0"/>
      <dgm:spPr/>
    </dgm:pt>
    <dgm:pt modelId="{6C05B4B1-0924-4C4C-9F5B-1ABBCAF6BCB9}" type="pres">
      <dgm:prSet presAssocID="{15D56121-CF45-4AF1-B38B-4E231175CFE9}" presName="parentLin" presStyleCnt="0"/>
      <dgm:spPr/>
    </dgm:pt>
    <dgm:pt modelId="{A02A2736-4626-45EA-988A-23BE366C4A08}" type="pres">
      <dgm:prSet presAssocID="{15D56121-CF45-4AF1-B38B-4E231175CFE9}" presName="parentLeftMargin" presStyleLbl="node1" presStyleIdx="3" presStyleCnt="6"/>
      <dgm:spPr/>
    </dgm:pt>
    <dgm:pt modelId="{529CA719-15FA-4D4A-A004-9F58C1F64897}" type="pres">
      <dgm:prSet presAssocID="{15D56121-CF45-4AF1-B38B-4E231175CFE9}" presName="parentText" presStyleLbl="node1" presStyleIdx="4" presStyleCnt="6" custScaleX="142857">
        <dgm:presLayoutVars>
          <dgm:chMax val="0"/>
          <dgm:bulletEnabled val="1"/>
        </dgm:presLayoutVars>
      </dgm:prSet>
      <dgm:spPr/>
    </dgm:pt>
    <dgm:pt modelId="{ABCEC4B1-959B-4485-BB8C-CE2A5C27C140}" type="pres">
      <dgm:prSet presAssocID="{15D56121-CF45-4AF1-B38B-4E231175CFE9}" presName="negativeSpace" presStyleCnt="0"/>
      <dgm:spPr/>
    </dgm:pt>
    <dgm:pt modelId="{4CE79823-B6DD-4F6E-847D-B37977D35F31}" type="pres">
      <dgm:prSet presAssocID="{15D56121-CF45-4AF1-B38B-4E231175CFE9}" presName="childText" presStyleLbl="conFgAcc1" presStyleIdx="4" presStyleCnt="6">
        <dgm:presLayoutVars>
          <dgm:bulletEnabled val="1"/>
        </dgm:presLayoutVars>
      </dgm:prSet>
      <dgm:spPr/>
    </dgm:pt>
    <dgm:pt modelId="{770B64B9-C203-48B5-9251-2910C8E0057A}" type="pres">
      <dgm:prSet presAssocID="{8C4801EA-7D76-4C78-A323-2E2B452C6647}" presName="spaceBetweenRectangles" presStyleCnt="0"/>
      <dgm:spPr/>
    </dgm:pt>
    <dgm:pt modelId="{5B4F1410-C217-4740-9909-06789EDE945F}" type="pres">
      <dgm:prSet presAssocID="{AE7E3255-94EE-48E1-A315-A732786141E3}" presName="parentLin" presStyleCnt="0"/>
      <dgm:spPr/>
    </dgm:pt>
    <dgm:pt modelId="{B7D41E43-00A3-4C2A-B128-4BAF1197F495}" type="pres">
      <dgm:prSet presAssocID="{AE7E3255-94EE-48E1-A315-A732786141E3}" presName="parentLeftMargin" presStyleLbl="node1" presStyleIdx="4" presStyleCnt="6"/>
      <dgm:spPr/>
    </dgm:pt>
    <dgm:pt modelId="{9BCF6D25-06F2-41E8-A651-7A5D9008B810}" type="pres">
      <dgm:prSet presAssocID="{AE7E3255-94EE-48E1-A315-A732786141E3}" presName="parentText" presStyleLbl="node1" presStyleIdx="5" presStyleCnt="6" custScaleX="135589">
        <dgm:presLayoutVars>
          <dgm:chMax val="0"/>
          <dgm:bulletEnabled val="1"/>
        </dgm:presLayoutVars>
      </dgm:prSet>
      <dgm:spPr/>
    </dgm:pt>
    <dgm:pt modelId="{F65FC80C-146F-4E27-995A-AD6628BD80E7}" type="pres">
      <dgm:prSet presAssocID="{AE7E3255-94EE-48E1-A315-A732786141E3}" presName="negativeSpace" presStyleCnt="0"/>
      <dgm:spPr/>
    </dgm:pt>
    <dgm:pt modelId="{7D5F0797-CBE5-478B-9824-90FB80FD741A}" type="pres">
      <dgm:prSet presAssocID="{AE7E3255-94EE-48E1-A315-A732786141E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09C1D703-F9D2-4947-A08A-D009379F44EC}" type="presOf" srcId="{745103B8-A60D-41E7-B92A-853505DEC4A6}" destId="{C882304B-9F1B-49BF-BBB3-2AFB2229962B}" srcOrd="1" destOrd="0" presId="urn:microsoft.com/office/officeart/2005/8/layout/list1"/>
    <dgm:cxn modelId="{4FB0D205-D391-4F4D-ADCE-1E9E054B09FF}" type="presOf" srcId="{15D56121-CF45-4AF1-B38B-4E231175CFE9}" destId="{A02A2736-4626-45EA-988A-23BE366C4A08}" srcOrd="0" destOrd="0" presId="urn:microsoft.com/office/officeart/2005/8/layout/list1"/>
    <dgm:cxn modelId="{ED62010C-7895-47A8-910C-3705B8D3637D}" type="presOf" srcId="{C03A8308-137C-42E0-8D10-2D2EE3C97DEF}" destId="{3B6EF2DC-CB86-410D-AA11-4AEC6E1D6194}" srcOrd="0" destOrd="0" presId="urn:microsoft.com/office/officeart/2005/8/layout/list1"/>
    <dgm:cxn modelId="{B5323E0D-59D7-4DBF-8735-76BF12B6C644}" srcId="{C03A8308-137C-42E0-8D10-2D2EE3C97DEF}" destId="{745103B8-A60D-41E7-B92A-853505DEC4A6}" srcOrd="1" destOrd="0" parTransId="{C42EF1DF-7B10-4939-8759-09EBF8210282}" sibTransId="{DEAD4F92-A795-4876-BA24-F0F5513C388C}"/>
    <dgm:cxn modelId="{702B2E0E-C1BF-4056-B31E-0C885E155903}" type="presOf" srcId="{8DBE6A8A-10EB-483B-A4F6-7E8A46B64FBF}" destId="{510CC059-CCB1-407B-9A06-97ABD3FDDD65}" srcOrd="0" destOrd="0" presId="urn:microsoft.com/office/officeart/2005/8/layout/list1"/>
    <dgm:cxn modelId="{4951AC0E-489F-467E-861E-C6860832D2D4}" type="presOf" srcId="{15D56121-CF45-4AF1-B38B-4E231175CFE9}" destId="{529CA719-15FA-4D4A-A004-9F58C1F64897}" srcOrd="1" destOrd="0" presId="urn:microsoft.com/office/officeart/2005/8/layout/list1"/>
    <dgm:cxn modelId="{9195451B-DE54-4890-B39D-AAE52AC0BFE6}" type="presOf" srcId="{409352F6-802F-4727-809D-C713DB551398}" destId="{2C48DAD3-B3C2-4D2E-96BD-F310226CF574}" srcOrd="0" destOrd="0" presId="urn:microsoft.com/office/officeart/2005/8/layout/list1"/>
    <dgm:cxn modelId="{A231BE28-7157-48D6-AC6E-ED781E1E581F}" type="presOf" srcId="{D10CBE22-B4A8-4DEF-98F8-2F2867AF2080}" destId="{04D1422D-3737-4CDF-90DB-23AEB8898344}" srcOrd="0" destOrd="0" presId="urn:microsoft.com/office/officeart/2005/8/layout/list1"/>
    <dgm:cxn modelId="{0880742B-3FC7-4293-B71D-9F2BDC3F410A}" type="presOf" srcId="{745103B8-A60D-41E7-B92A-853505DEC4A6}" destId="{1B9F08EE-D2C2-4197-A8F6-9FDD8FBA4753}" srcOrd="0" destOrd="0" presId="urn:microsoft.com/office/officeart/2005/8/layout/list1"/>
    <dgm:cxn modelId="{B127F55D-C5E4-4B6B-8FA5-000EBCC0F2F3}" srcId="{C03A8308-137C-42E0-8D10-2D2EE3C97DEF}" destId="{8DBE6A8A-10EB-483B-A4F6-7E8A46B64FBF}" srcOrd="2" destOrd="0" parTransId="{D29E90D7-E796-44B9-B4AA-E4B1250516E5}" sibTransId="{92622328-A812-4BDD-9266-9B977C619D49}"/>
    <dgm:cxn modelId="{31FF274E-0970-4621-97F6-8341642CD8C0}" type="presOf" srcId="{AE7E3255-94EE-48E1-A315-A732786141E3}" destId="{B7D41E43-00A3-4C2A-B128-4BAF1197F495}" srcOrd="0" destOrd="0" presId="urn:microsoft.com/office/officeart/2005/8/layout/list1"/>
    <dgm:cxn modelId="{F8E66C52-F4AF-4D99-B26D-E26B744A21A2}" srcId="{C03A8308-137C-42E0-8D10-2D2EE3C97DEF}" destId="{409352F6-802F-4727-809D-C713DB551398}" srcOrd="3" destOrd="0" parTransId="{3D9E6A71-6562-4A65-8FAB-7DBDDA7369B6}" sibTransId="{DB37CD12-ADE3-4F33-B68E-CFEEE76EE96E}"/>
    <dgm:cxn modelId="{D0AB128E-CA46-4AE2-BA63-89D42D1B428A}" type="presOf" srcId="{8DBE6A8A-10EB-483B-A4F6-7E8A46B64FBF}" destId="{88798810-3139-4E1E-8EFA-D2DD38189519}" srcOrd="1" destOrd="0" presId="urn:microsoft.com/office/officeart/2005/8/layout/list1"/>
    <dgm:cxn modelId="{EE8CA695-12E3-4928-BF98-F2437B92B221}" srcId="{C03A8308-137C-42E0-8D10-2D2EE3C97DEF}" destId="{AE7E3255-94EE-48E1-A315-A732786141E3}" srcOrd="5" destOrd="0" parTransId="{C9BCDDDF-4842-4B81-9D31-E15B47B0CC99}" sibTransId="{30D18004-FB36-468F-82B8-890CAB32489C}"/>
    <dgm:cxn modelId="{E4DD1FAE-D7FB-466D-8C83-4E31E5961FE4}" type="presOf" srcId="{D10CBE22-B4A8-4DEF-98F8-2F2867AF2080}" destId="{FE887D52-B876-4C34-B5D3-9A42F7C5AA7B}" srcOrd="1" destOrd="0" presId="urn:microsoft.com/office/officeart/2005/8/layout/list1"/>
    <dgm:cxn modelId="{1DA523B1-79A4-48CF-B7B8-20501426E750}" srcId="{C03A8308-137C-42E0-8D10-2D2EE3C97DEF}" destId="{D10CBE22-B4A8-4DEF-98F8-2F2867AF2080}" srcOrd="0" destOrd="0" parTransId="{BA94ED5A-1E8D-4F19-A2AF-4F6709494144}" sibTransId="{0FE65731-6200-41D5-BB1F-BBEB6C35E021}"/>
    <dgm:cxn modelId="{E1DECBBD-1A36-4781-A636-E4CBD42A3D9F}" srcId="{C03A8308-137C-42E0-8D10-2D2EE3C97DEF}" destId="{15D56121-CF45-4AF1-B38B-4E231175CFE9}" srcOrd="4" destOrd="0" parTransId="{258BD622-30DC-49B2-8B23-536E1F88EB3D}" sibTransId="{8C4801EA-7D76-4C78-A323-2E2B452C6647}"/>
    <dgm:cxn modelId="{FCB838C2-3053-4CF6-9F7B-5EA822C77C65}" type="presOf" srcId="{409352F6-802F-4727-809D-C713DB551398}" destId="{61CD8CA0-DCF9-4278-AABF-110D24A0DD3E}" srcOrd="1" destOrd="0" presId="urn:microsoft.com/office/officeart/2005/8/layout/list1"/>
    <dgm:cxn modelId="{F2D3B0EA-558C-4104-84A6-ABF501F7307C}" type="presOf" srcId="{AE7E3255-94EE-48E1-A315-A732786141E3}" destId="{9BCF6D25-06F2-41E8-A651-7A5D9008B810}" srcOrd="1" destOrd="0" presId="urn:microsoft.com/office/officeart/2005/8/layout/list1"/>
    <dgm:cxn modelId="{844C827E-C01F-4181-856A-8F5090252B55}" type="presParOf" srcId="{3B6EF2DC-CB86-410D-AA11-4AEC6E1D6194}" destId="{4CE2F96F-3B00-4154-9D20-471689AB8DC4}" srcOrd="0" destOrd="0" presId="urn:microsoft.com/office/officeart/2005/8/layout/list1"/>
    <dgm:cxn modelId="{B29FB69E-88DA-4C9B-8D7C-DFC3916393D2}" type="presParOf" srcId="{4CE2F96F-3B00-4154-9D20-471689AB8DC4}" destId="{04D1422D-3737-4CDF-90DB-23AEB8898344}" srcOrd="0" destOrd="0" presId="urn:microsoft.com/office/officeart/2005/8/layout/list1"/>
    <dgm:cxn modelId="{3F294247-55F5-4DEE-873C-9FEE53B7A170}" type="presParOf" srcId="{4CE2F96F-3B00-4154-9D20-471689AB8DC4}" destId="{FE887D52-B876-4C34-B5D3-9A42F7C5AA7B}" srcOrd="1" destOrd="0" presId="urn:microsoft.com/office/officeart/2005/8/layout/list1"/>
    <dgm:cxn modelId="{CD4A0F27-38F3-4BF9-8906-CE2F5CC5B395}" type="presParOf" srcId="{3B6EF2DC-CB86-410D-AA11-4AEC6E1D6194}" destId="{D32F3E7E-93F9-4824-A255-ECB29ECE3666}" srcOrd="1" destOrd="0" presId="urn:microsoft.com/office/officeart/2005/8/layout/list1"/>
    <dgm:cxn modelId="{51937163-CDCC-4286-A8C2-22F072EC6A20}" type="presParOf" srcId="{3B6EF2DC-CB86-410D-AA11-4AEC6E1D6194}" destId="{E93E79AC-4F2C-4C25-9A66-F7FBBB39D9E8}" srcOrd="2" destOrd="0" presId="urn:microsoft.com/office/officeart/2005/8/layout/list1"/>
    <dgm:cxn modelId="{26C9D0A5-962B-4BD4-B8C7-1B0947074774}" type="presParOf" srcId="{3B6EF2DC-CB86-410D-AA11-4AEC6E1D6194}" destId="{1AAC6829-B7B3-4001-B63B-54FA078F2A10}" srcOrd="3" destOrd="0" presId="urn:microsoft.com/office/officeart/2005/8/layout/list1"/>
    <dgm:cxn modelId="{5F8CC708-BA3D-476F-840C-616E43C9FE2F}" type="presParOf" srcId="{3B6EF2DC-CB86-410D-AA11-4AEC6E1D6194}" destId="{18895AAC-FF49-49C7-963B-BA4ECF181747}" srcOrd="4" destOrd="0" presId="urn:microsoft.com/office/officeart/2005/8/layout/list1"/>
    <dgm:cxn modelId="{E2CCE045-DD4A-4F1C-9BC4-11C0E1777694}" type="presParOf" srcId="{18895AAC-FF49-49C7-963B-BA4ECF181747}" destId="{1B9F08EE-D2C2-4197-A8F6-9FDD8FBA4753}" srcOrd="0" destOrd="0" presId="urn:microsoft.com/office/officeart/2005/8/layout/list1"/>
    <dgm:cxn modelId="{F2EB17B4-E634-43BE-BB92-E2612E3C88AE}" type="presParOf" srcId="{18895AAC-FF49-49C7-963B-BA4ECF181747}" destId="{C882304B-9F1B-49BF-BBB3-2AFB2229962B}" srcOrd="1" destOrd="0" presId="urn:microsoft.com/office/officeart/2005/8/layout/list1"/>
    <dgm:cxn modelId="{DE217588-9826-4070-8072-A0A3BAE5C4EA}" type="presParOf" srcId="{3B6EF2DC-CB86-410D-AA11-4AEC6E1D6194}" destId="{7DC90AF0-FE51-44E2-B674-B63E8DF22F8C}" srcOrd="5" destOrd="0" presId="urn:microsoft.com/office/officeart/2005/8/layout/list1"/>
    <dgm:cxn modelId="{ACB57C7E-ED28-4DBB-9D11-E5F3FD274293}" type="presParOf" srcId="{3B6EF2DC-CB86-410D-AA11-4AEC6E1D6194}" destId="{9D44F276-F505-406E-8CBD-E520F57AAFDB}" srcOrd="6" destOrd="0" presId="urn:microsoft.com/office/officeart/2005/8/layout/list1"/>
    <dgm:cxn modelId="{B46CE0DD-BD2A-40A2-B467-C66FD9038446}" type="presParOf" srcId="{3B6EF2DC-CB86-410D-AA11-4AEC6E1D6194}" destId="{313E871C-CC8F-4B13-AFBE-118FDCF5F4A2}" srcOrd="7" destOrd="0" presId="urn:microsoft.com/office/officeart/2005/8/layout/list1"/>
    <dgm:cxn modelId="{13F3E783-5852-498B-97D1-4DDDF909F967}" type="presParOf" srcId="{3B6EF2DC-CB86-410D-AA11-4AEC6E1D6194}" destId="{65BD9997-0A5A-438A-9415-7E4FC55057CE}" srcOrd="8" destOrd="0" presId="urn:microsoft.com/office/officeart/2005/8/layout/list1"/>
    <dgm:cxn modelId="{0893C9EB-161F-453B-8B00-3F9D5646A0EA}" type="presParOf" srcId="{65BD9997-0A5A-438A-9415-7E4FC55057CE}" destId="{510CC059-CCB1-407B-9A06-97ABD3FDDD65}" srcOrd="0" destOrd="0" presId="urn:microsoft.com/office/officeart/2005/8/layout/list1"/>
    <dgm:cxn modelId="{A8EF88F5-5EA9-406D-9711-898CED956BF8}" type="presParOf" srcId="{65BD9997-0A5A-438A-9415-7E4FC55057CE}" destId="{88798810-3139-4E1E-8EFA-D2DD38189519}" srcOrd="1" destOrd="0" presId="urn:microsoft.com/office/officeart/2005/8/layout/list1"/>
    <dgm:cxn modelId="{6DA24067-38A3-4DC7-A8BD-96B71A4B1A9B}" type="presParOf" srcId="{3B6EF2DC-CB86-410D-AA11-4AEC6E1D6194}" destId="{3F7C835F-B635-4ED2-A045-3C90F82B9591}" srcOrd="9" destOrd="0" presId="urn:microsoft.com/office/officeart/2005/8/layout/list1"/>
    <dgm:cxn modelId="{7541D334-CB1C-4144-BC99-3368B0FCAA52}" type="presParOf" srcId="{3B6EF2DC-CB86-410D-AA11-4AEC6E1D6194}" destId="{14B2F9B1-43D2-44B8-A973-E263A5F2C25A}" srcOrd="10" destOrd="0" presId="urn:microsoft.com/office/officeart/2005/8/layout/list1"/>
    <dgm:cxn modelId="{A328D44D-A02E-49E2-850F-2549D894CAD9}" type="presParOf" srcId="{3B6EF2DC-CB86-410D-AA11-4AEC6E1D6194}" destId="{C73DE83B-6CA2-4BC4-8772-9A863007D24D}" srcOrd="11" destOrd="0" presId="urn:microsoft.com/office/officeart/2005/8/layout/list1"/>
    <dgm:cxn modelId="{8B2BC4B6-980D-46B5-A2C3-D97068042B9D}" type="presParOf" srcId="{3B6EF2DC-CB86-410D-AA11-4AEC6E1D6194}" destId="{087B474D-B8D1-4449-8ADD-39EC816EE8B0}" srcOrd="12" destOrd="0" presId="urn:microsoft.com/office/officeart/2005/8/layout/list1"/>
    <dgm:cxn modelId="{7C528786-FAB9-471F-A25F-A980EC1BA23D}" type="presParOf" srcId="{087B474D-B8D1-4449-8ADD-39EC816EE8B0}" destId="{2C48DAD3-B3C2-4D2E-96BD-F310226CF574}" srcOrd="0" destOrd="0" presId="urn:microsoft.com/office/officeart/2005/8/layout/list1"/>
    <dgm:cxn modelId="{D925B246-065D-43EB-BCB7-A7D7646AB064}" type="presParOf" srcId="{087B474D-B8D1-4449-8ADD-39EC816EE8B0}" destId="{61CD8CA0-DCF9-4278-AABF-110D24A0DD3E}" srcOrd="1" destOrd="0" presId="urn:microsoft.com/office/officeart/2005/8/layout/list1"/>
    <dgm:cxn modelId="{6B059534-789F-4014-8F19-25D63747F28D}" type="presParOf" srcId="{3B6EF2DC-CB86-410D-AA11-4AEC6E1D6194}" destId="{1EE6489E-3611-444F-9AE6-BB6A6C3E6C01}" srcOrd="13" destOrd="0" presId="urn:microsoft.com/office/officeart/2005/8/layout/list1"/>
    <dgm:cxn modelId="{23B12A6E-553D-4BCD-8FFB-3B006EC78CF1}" type="presParOf" srcId="{3B6EF2DC-CB86-410D-AA11-4AEC6E1D6194}" destId="{24AADA0B-5A14-49CF-B0B2-AB51746115D0}" srcOrd="14" destOrd="0" presId="urn:microsoft.com/office/officeart/2005/8/layout/list1"/>
    <dgm:cxn modelId="{371F0A7C-0CEF-4BBC-ADB1-56B275809B0E}" type="presParOf" srcId="{3B6EF2DC-CB86-410D-AA11-4AEC6E1D6194}" destId="{F3E4E217-E0A2-4A2E-87C3-C20099B3C8F0}" srcOrd="15" destOrd="0" presId="urn:microsoft.com/office/officeart/2005/8/layout/list1"/>
    <dgm:cxn modelId="{2F1C4F8B-30AC-4DBB-9303-AE202EB77ADC}" type="presParOf" srcId="{3B6EF2DC-CB86-410D-AA11-4AEC6E1D6194}" destId="{6C05B4B1-0924-4C4C-9F5B-1ABBCAF6BCB9}" srcOrd="16" destOrd="0" presId="urn:microsoft.com/office/officeart/2005/8/layout/list1"/>
    <dgm:cxn modelId="{2B5A7BB2-7B00-4DFA-9E44-AE20140F171B}" type="presParOf" srcId="{6C05B4B1-0924-4C4C-9F5B-1ABBCAF6BCB9}" destId="{A02A2736-4626-45EA-988A-23BE366C4A08}" srcOrd="0" destOrd="0" presId="urn:microsoft.com/office/officeart/2005/8/layout/list1"/>
    <dgm:cxn modelId="{FAF7270F-57F7-45A4-8287-32AFFE06F5B4}" type="presParOf" srcId="{6C05B4B1-0924-4C4C-9F5B-1ABBCAF6BCB9}" destId="{529CA719-15FA-4D4A-A004-9F58C1F64897}" srcOrd="1" destOrd="0" presId="urn:microsoft.com/office/officeart/2005/8/layout/list1"/>
    <dgm:cxn modelId="{835783A8-B491-4847-8F4F-698DC18B7C70}" type="presParOf" srcId="{3B6EF2DC-CB86-410D-AA11-4AEC6E1D6194}" destId="{ABCEC4B1-959B-4485-BB8C-CE2A5C27C140}" srcOrd="17" destOrd="0" presId="urn:microsoft.com/office/officeart/2005/8/layout/list1"/>
    <dgm:cxn modelId="{42A232B8-EA8D-4008-B95D-39EA6B460CCB}" type="presParOf" srcId="{3B6EF2DC-CB86-410D-AA11-4AEC6E1D6194}" destId="{4CE79823-B6DD-4F6E-847D-B37977D35F31}" srcOrd="18" destOrd="0" presId="urn:microsoft.com/office/officeart/2005/8/layout/list1"/>
    <dgm:cxn modelId="{2C497056-1C1E-4915-8B13-77E288634AC0}" type="presParOf" srcId="{3B6EF2DC-CB86-410D-AA11-4AEC6E1D6194}" destId="{770B64B9-C203-48B5-9251-2910C8E0057A}" srcOrd="19" destOrd="0" presId="urn:microsoft.com/office/officeart/2005/8/layout/list1"/>
    <dgm:cxn modelId="{1B10A47A-62BB-4E09-A7BC-30FD9EC71EF1}" type="presParOf" srcId="{3B6EF2DC-CB86-410D-AA11-4AEC6E1D6194}" destId="{5B4F1410-C217-4740-9909-06789EDE945F}" srcOrd="20" destOrd="0" presId="urn:microsoft.com/office/officeart/2005/8/layout/list1"/>
    <dgm:cxn modelId="{BEE0FD97-0BF7-4495-A40E-F2805E58FA4D}" type="presParOf" srcId="{5B4F1410-C217-4740-9909-06789EDE945F}" destId="{B7D41E43-00A3-4C2A-B128-4BAF1197F495}" srcOrd="0" destOrd="0" presId="urn:microsoft.com/office/officeart/2005/8/layout/list1"/>
    <dgm:cxn modelId="{871DF306-1B03-4422-B25E-3AF1DDCF22F4}" type="presParOf" srcId="{5B4F1410-C217-4740-9909-06789EDE945F}" destId="{9BCF6D25-06F2-41E8-A651-7A5D9008B810}" srcOrd="1" destOrd="0" presId="urn:microsoft.com/office/officeart/2005/8/layout/list1"/>
    <dgm:cxn modelId="{32503CB3-B41B-4BA5-B4B3-DA3C680EC7F5}" type="presParOf" srcId="{3B6EF2DC-CB86-410D-AA11-4AEC6E1D6194}" destId="{F65FC80C-146F-4E27-995A-AD6628BD80E7}" srcOrd="21" destOrd="0" presId="urn:microsoft.com/office/officeart/2005/8/layout/list1"/>
    <dgm:cxn modelId="{5C348B2E-C522-40BB-B63F-A02620456042}" type="presParOf" srcId="{3B6EF2DC-CB86-410D-AA11-4AEC6E1D6194}" destId="{7D5F0797-CBE5-478B-9824-90FB80FD741A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3E79AC-4F2C-4C25-9A66-F7FBBB39D9E8}">
      <dsp:nvSpPr>
        <dsp:cNvPr id="0" name=""/>
        <dsp:cNvSpPr/>
      </dsp:nvSpPr>
      <dsp:spPr>
        <a:xfrm>
          <a:off x="0" y="294247"/>
          <a:ext cx="820891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87D52-B876-4C34-B5D3-9A42F7C5AA7B}">
      <dsp:nvSpPr>
        <dsp:cNvPr id="0" name=""/>
        <dsp:cNvSpPr/>
      </dsp:nvSpPr>
      <dsp:spPr>
        <a:xfrm>
          <a:off x="392817" y="2"/>
          <a:ext cx="7816093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Skenuota paraiškos formos versija </a:t>
          </a:r>
          <a:r>
            <a:rPr lang="pl-PL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(.pdf</a:t>
          </a:r>
          <a:r>
            <a:rPr lang="en-US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 </a:t>
          </a:r>
          <a:r>
            <a:rPr lang="pl-PL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f</a:t>
          </a:r>
          <a:r>
            <a:rPr lang="lt-LT" sz="2100" b="0" kern="1200" noProof="0" dirty="0" err="1">
              <a:solidFill>
                <a:schemeClr val="bg1"/>
              </a:solidFill>
              <a:latin typeface="Ope nsans"/>
              <a:ea typeface="+mn-ea"/>
              <a:cs typeface="+mn-cs"/>
            </a:rPr>
            <a:t>ailas</a:t>
          </a:r>
          <a:r>
            <a:rPr lang="en-US" sz="2100" b="0" kern="1200" noProof="0" dirty="0">
              <a:solidFill>
                <a:schemeClr val="bg1"/>
              </a:solidFill>
              <a:latin typeface="Ope nsans"/>
              <a:ea typeface="+mn-ea"/>
              <a:cs typeface="+mn-cs"/>
            </a:rPr>
            <a:t>)</a:t>
          </a:r>
        </a:p>
      </dsp:txBody>
      <dsp:txXfrm>
        <a:off x="418756" y="25941"/>
        <a:ext cx="7764215" cy="479482"/>
      </dsp:txXfrm>
    </dsp:sp>
    <dsp:sp modelId="{9D44F276-F505-406E-8CBD-E520F57AAFDB}">
      <dsp:nvSpPr>
        <dsp:cNvPr id="0" name=""/>
        <dsp:cNvSpPr/>
      </dsp:nvSpPr>
      <dsp:spPr>
        <a:xfrm>
          <a:off x="0" y="1110727"/>
          <a:ext cx="820891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2304B-9F1B-49BF-BBB3-2AFB2229962B}">
      <dsp:nvSpPr>
        <dsp:cNvPr id="0" name=""/>
        <dsp:cNvSpPr/>
      </dsp:nvSpPr>
      <dsp:spPr>
        <a:xfrm>
          <a:off x="390805" y="845047"/>
          <a:ext cx="7816093" cy="531360"/>
        </a:xfrm>
        <a:prstGeom prst="roundRect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Skaitmeninė paraiškos formos versija 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(f</a:t>
          </a:r>
          <a:r>
            <a:rPr lang="lt-LT" sz="2100" b="0" kern="1200" noProof="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ailas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ATTACHMENT</a:t>
          </a:r>
          <a:r>
            <a:rPr lang="en-US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CALL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5)</a:t>
          </a:r>
        </a:p>
      </dsp:txBody>
      <dsp:txXfrm>
        <a:off x="416744" y="870986"/>
        <a:ext cx="7764215" cy="479482"/>
      </dsp:txXfrm>
    </dsp:sp>
    <dsp:sp modelId="{14B2F9B1-43D2-44B8-A973-E263A5F2C25A}">
      <dsp:nvSpPr>
        <dsp:cNvPr id="0" name=""/>
        <dsp:cNvSpPr/>
      </dsp:nvSpPr>
      <dsp:spPr>
        <a:xfrm>
          <a:off x="0" y="1927207"/>
          <a:ext cx="820891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98810-3139-4E1E-8EFA-D2DD38189519}">
      <dsp:nvSpPr>
        <dsp:cNvPr id="0" name=""/>
        <dsp:cNvSpPr/>
      </dsp:nvSpPr>
      <dsp:spPr>
        <a:xfrm>
          <a:off x="392817" y="1678536"/>
          <a:ext cx="7816093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Skenuota </a:t>
          </a:r>
          <a:r>
            <a:rPr lang="pl-PL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(.pdf</a:t>
          </a:r>
          <a:r>
            <a:rPr lang="en-US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pl-PL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f</a:t>
          </a:r>
          <a:r>
            <a:rPr lang="lt-LT" sz="1800" b="0" kern="1200" noProof="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ailas</a:t>
          </a:r>
          <a:r>
            <a:rPr lang="en-US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)</a:t>
          </a:r>
          <a:r>
            <a:rPr lang="lt-LT" sz="18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ir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skaitmeninė 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(.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xls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file) 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detaliojo projekto biudžeto versija (</a:t>
          </a:r>
          <a:r>
            <a:rPr lang="pt-BR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PARAIŠKOS FORMOS PRIEDAS NR. 1 (Detalus projekto biudžetas)</a:t>
          </a:r>
          <a:endParaRPr lang="pl-PL" sz="1800" b="0" kern="1200" dirty="0">
            <a:solidFill>
              <a:prstClr val="white"/>
            </a:solidFill>
            <a:latin typeface="Ope nsans"/>
            <a:ea typeface="+mn-ea"/>
            <a:cs typeface="+mn-cs"/>
          </a:endParaRPr>
        </a:p>
      </dsp:txBody>
      <dsp:txXfrm>
        <a:off x="418756" y="1704475"/>
        <a:ext cx="7764215" cy="479482"/>
      </dsp:txXfrm>
    </dsp:sp>
    <dsp:sp modelId="{24AADA0B-5A14-49CF-B0B2-AB51746115D0}">
      <dsp:nvSpPr>
        <dsp:cNvPr id="0" name=""/>
        <dsp:cNvSpPr/>
      </dsp:nvSpPr>
      <dsp:spPr>
        <a:xfrm>
          <a:off x="0" y="2743688"/>
          <a:ext cx="820891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D8CA0-DCF9-4278-AABF-110D24A0DD3E}">
      <dsp:nvSpPr>
        <dsp:cNvPr id="0" name=""/>
        <dsp:cNvSpPr/>
      </dsp:nvSpPr>
      <dsp:spPr>
        <a:xfrm>
          <a:off x="390805" y="2478007"/>
          <a:ext cx="7816093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Skenuota partnerystės sutartis be priedų 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(.pdf</a:t>
          </a:r>
          <a:r>
            <a:rPr lang="en-US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pl-PL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f</a:t>
          </a:r>
          <a:r>
            <a:rPr lang="lt-LT" sz="2100" b="0" kern="1200" noProof="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ailas</a:t>
          </a:r>
          <a:r>
            <a:rPr lang="en-US" sz="2100" b="0" kern="1200" noProof="0" dirty="0">
              <a:solidFill>
                <a:prstClr val="white"/>
              </a:solidFill>
              <a:latin typeface="Ope nsans"/>
              <a:ea typeface="+mn-ea"/>
              <a:cs typeface="+mn-cs"/>
            </a:rPr>
            <a:t>)</a:t>
          </a:r>
          <a:endParaRPr lang="pl-PL" sz="2100" b="0" kern="1200" dirty="0">
            <a:solidFill>
              <a:prstClr val="white"/>
            </a:solidFill>
            <a:latin typeface="Ope nsans"/>
            <a:ea typeface="+mn-ea"/>
            <a:cs typeface="+mn-cs"/>
          </a:endParaRPr>
        </a:p>
      </dsp:txBody>
      <dsp:txXfrm>
        <a:off x="416744" y="2503946"/>
        <a:ext cx="7764215" cy="479482"/>
      </dsp:txXfrm>
    </dsp:sp>
    <dsp:sp modelId="{4CE79823-B6DD-4F6E-847D-B37977D35F31}">
      <dsp:nvSpPr>
        <dsp:cNvPr id="0" name=""/>
        <dsp:cNvSpPr/>
      </dsp:nvSpPr>
      <dsp:spPr>
        <a:xfrm>
          <a:off x="0" y="3560168"/>
          <a:ext cx="820891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CA719-15FA-4D4A-A004-9F58C1F64897}">
      <dsp:nvSpPr>
        <dsp:cNvPr id="0" name=""/>
        <dsp:cNvSpPr/>
      </dsp:nvSpPr>
      <dsp:spPr>
        <a:xfrm>
          <a:off x="390805" y="3294488"/>
          <a:ext cx="7816093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JEI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paraiška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pasirašo</a:t>
          </a:r>
          <a:r>
            <a:rPr lang="lt-LT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ma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ne 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pagrindinio partnerio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organizacijos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vadov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o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: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sk</a:t>
          </a:r>
          <a:r>
            <a:rPr lang="lt-LT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e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nuota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atitinkamo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įgaliojimo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versija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(.pdf </a:t>
          </a:r>
          <a:r>
            <a:rPr lang="en-US" sz="18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failas</a:t>
          </a:r>
          <a:r>
            <a:rPr lang="en-US" sz="18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)</a:t>
          </a:r>
          <a:endParaRPr lang="pl-PL" sz="1800" b="0" kern="1200" dirty="0">
            <a:solidFill>
              <a:prstClr val="white"/>
            </a:solidFill>
            <a:latin typeface="Ope nsans"/>
            <a:ea typeface="+mn-ea"/>
            <a:cs typeface="+mn-cs"/>
          </a:endParaRPr>
        </a:p>
      </dsp:txBody>
      <dsp:txXfrm>
        <a:off x="416744" y="3320427"/>
        <a:ext cx="7764215" cy="479482"/>
      </dsp:txXfrm>
    </dsp:sp>
    <dsp:sp modelId="{7D5F0797-CBE5-478B-9824-90FB80FD741A}">
      <dsp:nvSpPr>
        <dsp:cNvPr id="0" name=""/>
        <dsp:cNvSpPr/>
      </dsp:nvSpPr>
      <dsp:spPr>
        <a:xfrm>
          <a:off x="0" y="4376648"/>
          <a:ext cx="8208911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CF6D25-06F2-41E8-A651-7A5D9008B810}">
      <dsp:nvSpPr>
        <dsp:cNvPr id="0" name=""/>
        <dsp:cNvSpPr/>
      </dsp:nvSpPr>
      <dsp:spPr>
        <a:xfrm>
          <a:off x="410445" y="4110968"/>
          <a:ext cx="7791266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1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Kiti priedai (.</a:t>
          </a:r>
          <a:r>
            <a:rPr lang="lt-LT" sz="2100" b="0" kern="1200" dirty="0" err="1">
              <a:solidFill>
                <a:prstClr val="white"/>
              </a:solidFill>
              <a:latin typeface="Ope nsans"/>
              <a:ea typeface="+mn-ea"/>
              <a:cs typeface="+mn-cs"/>
            </a:rPr>
            <a:t>pdf</a:t>
          </a:r>
          <a:r>
            <a:rPr lang="lt-LT" sz="2100" b="0" kern="1200" dirty="0">
              <a:solidFill>
                <a:prstClr val="white"/>
              </a:solidFill>
              <a:latin typeface="Ope nsans"/>
              <a:ea typeface="+mn-ea"/>
              <a:cs typeface="+mn-cs"/>
            </a:rPr>
            <a:t> failai)</a:t>
          </a:r>
          <a:endParaRPr lang="pl-PL" sz="2100" b="0" kern="1200" dirty="0">
            <a:solidFill>
              <a:prstClr val="white"/>
            </a:solidFill>
            <a:latin typeface="Ope nsans"/>
            <a:ea typeface="+mn-ea"/>
            <a:cs typeface="+mn-cs"/>
          </a:endParaRPr>
        </a:p>
      </dsp:txBody>
      <dsp:txXfrm>
        <a:off x="436384" y="4136907"/>
        <a:ext cx="7739388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E9064-B989-44BC-95D1-6AB1FA9F65AA}" type="datetimeFigureOut">
              <a:rPr lang="en-US" smtClean="0"/>
              <a:t>2020-05-20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71E49-4E39-45EB-8DD6-55C727434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004"/>
            <a:ext cx="2520000" cy="9206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475" y="4191000"/>
            <a:ext cx="7772400" cy="83820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0475" y="5181600"/>
            <a:ext cx="3733799" cy="8382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475" y="635635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2020-05-20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5791200" y="1600200"/>
            <a:ext cx="2667000" cy="1981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5791200" y="3886200"/>
            <a:ext cx="2667000" cy="1981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idx="14"/>
          </p:nvPr>
        </p:nvSpPr>
        <p:spPr>
          <a:xfrm>
            <a:off x="685800" y="1600200"/>
            <a:ext cx="480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475" y="1600200"/>
            <a:ext cx="7747726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10474" y="1600200"/>
            <a:ext cx="3785325" cy="4525963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3399"/>
                </a:solidFill>
              </a:defRPr>
            </a:lvl1pPr>
            <a:lvl2pPr marL="742950" indent="-285750">
              <a:buFont typeface="Arial" pitchFamily="34" charset="0"/>
              <a:buChar char="•"/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6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3810000" cy="4525963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3399"/>
                </a:solidFill>
              </a:defRPr>
            </a:lvl1pPr>
            <a:lvl2pPr marL="742950" indent="-285750">
              <a:buFont typeface="Arial" pitchFamily="34" charset="0"/>
              <a:buChar char="•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52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710475" y="635635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2020-05-20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5715000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339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75" y="457200"/>
            <a:ext cx="1731600" cy="63259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2020-05-20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4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3399"/>
          </a:solidFill>
          <a:latin typeface="Open Sans" pitchFamily="34" charset="0"/>
          <a:ea typeface="Open Sans" pitchFamily="34" charset="0"/>
          <a:cs typeface="Open Sans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2400" b="0" kern="1200">
          <a:solidFill>
            <a:schemeClr val="tx1"/>
          </a:solidFill>
          <a:latin typeface="Ope n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 n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Ope n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Ope n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Ope n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etuva-polska.eu/lt/paraisku_teikimas/kvietimai/5_kvietimas.html" TargetMode="External"/><Relationship Id="rId2" Type="http://schemas.openxmlformats.org/officeDocument/2006/relationships/hyperlink" Target="http://www.lietuva-polska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pplication@lietuva-polska.e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lietuva-polska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application@lietuva-polska.e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0475" y="2420888"/>
            <a:ext cx="7772400" cy="1296144"/>
          </a:xfrm>
        </p:spPr>
        <p:txBody>
          <a:bodyPr>
            <a:normAutofit/>
          </a:bodyPr>
          <a:lstStyle/>
          <a:p>
            <a:r>
              <a:rPr lang="lt-LT" sz="3600" dirty="0"/>
              <a:t>PARAIŠKOS FORMOS </a:t>
            </a:r>
            <a:br>
              <a:rPr lang="lt-LT" sz="3600" dirty="0"/>
            </a:br>
            <a:r>
              <a:rPr lang="lt-LT" sz="3600" dirty="0"/>
              <a:t>PILDYMAS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0475" y="5013176"/>
            <a:ext cx="6381805" cy="1296144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lt-LT" b="1" dirty="0"/>
              <a:t>Mokymai potencialiems paramos gavėjams</a:t>
            </a:r>
          </a:p>
          <a:p>
            <a:pPr lvl="0">
              <a:defRPr/>
            </a:pPr>
            <a:r>
              <a:rPr lang="en-GB" dirty="0"/>
              <a:t>2020 </a:t>
            </a:r>
            <a:r>
              <a:rPr lang="lt-LT" dirty="0"/>
              <a:t>m. </a:t>
            </a:r>
            <a:r>
              <a:rPr lang="en-US" dirty="0" err="1"/>
              <a:t>gegu</a:t>
            </a:r>
            <a:r>
              <a:rPr lang="lt-LT" dirty="0" err="1"/>
              <a:t>žė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415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84B67B-9BC2-489D-B704-316CEECA0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Kaip tai bus </a:t>
            </a:r>
            <a:r>
              <a:rPr lang="en-US" dirty="0" err="1"/>
              <a:t>patikrinta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B05A51-099B-4C02-B551-81AB4CC8746F}"/>
              </a:ext>
            </a:extLst>
          </p:cNvPr>
          <p:cNvSpPr/>
          <p:nvPr/>
        </p:nvSpPr>
        <p:spPr>
          <a:xfrm>
            <a:off x="3134919" y="1412776"/>
            <a:ext cx="5350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GB" sz="2400" dirty="0">
                <a:latin typeface="Ope nsans"/>
              </a:rPr>
              <a:t>P</a:t>
            </a:r>
            <a:r>
              <a:rPr lang="lt-LT" sz="2400" dirty="0" err="1">
                <a:latin typeface="Ope nsans"/>
              </a:rPr>
              <a:t>rogramos</a:t>
            </a:r>
            <a:r>
              <a:rPr lang="lt-LT" sz="2400" dirty="0">
                <a:latin typeface="Ope nsans"/>
              </a:rPr>
              <a:t> vadovo </a:t>
            </a:r>
            <a:r>
              <a:rPr lang="en-GB" sz="2400" dirty="0">
                <a:latin typeface="Ope nsans"/>
              </a:rPr>
              <a:t>3.7.2 </a:t>
            </a:r>
            <a:r>
              <a:rPr lang="lt-LT" sz="2400" dirty="0" err="1">
                <a:latin typeface="Ope nsans"/>
              </a:rPr>
              <a:t>sk</a:t>
            </a:r>
            <a:r>
              <a:rPr lang="en-US" sz="2400" dirty="0" err="1">
                <a:latin typeface="Ope nsans"/>
              </a:rPr>
              <a:t>yriu</a:t>
            </a:r>
            <a:r>
              <a:rPr lang="lt-LT" sz="2400" dirty="0">
                <a:latin typeface="Ope nsans"/>
              </a:rPr>
              <a:t>je 17 lentelėje “Kokybės vertinimo kriterijai” (angl. </a:t>
            </a:r>
            <a:r>
              <a:rPr lang="lt-LT" sz="2400" dirty="0" err="1">
                <a:latin typeface="Ope nsans"/>
              </a:rPr>
              <a:t>Quality</a:t>
            </a:r>
            <a:r>
              <a:rPr lang="lt-LT" sz="2400" dirty="0">
                <a:latin typeface="Ope nsans"/>
              </a:rPr>
              <a:t> </a:t>
            </a:r>
            <a:r>
              <a:rPr lang="lt-LT" sz="2400" dirty="0" err="1">
                <a:latin typeface="Ope nsans"/>
              </a:rPr>
              <a:t>assessment</a:t>
            </a:r>
            <a:r>
              <a:rPr lang="lt-LT" sz="2400" dirty="0">
                <a:latin typeface="Ope nsans"/>
              </a:rPr>
              <a:t> </a:t>
            </a:r>
            <a:r>
              <a:rPr lang="lt-LT" sz="2400" dirty="0" err="1">
                <a:latin typeface="Ope nsans"/>
              </a:rPr>
              <a:t>criteria</a:t>
            </a:r>
            <a:r>
              <a:rPr lang="lt-LT" sz="2400" dirty="0">
                <a:latin typeface="Ope nsans"/>
              </a:rPr>
              <a:t>) nurodoma, kuriose užpildytos paraiškos formos dalyse esanti informacija turi sutapti </a:t>
            </a:r>
            <a:r>
              <a:rPr lang="en-GB" sz="2400" dirty="0">
                <a:latin typeface="Ope nsans"/>
              </a:rPr>
              <a:t>– </a:t>
            </a:r>
            <a:r>
              <a:rPr lang="lt-LT" sz="2400" dirty="0">
                <a:latin typeface="Ope nsans"/>
              </a:rPr>
              <a:t>tai bus tikrinama, atliekant projekto kokybės vertinimą.</a:t>
            </a:r>
            <a:r>
              <a:rPr lang="en-GB" sz="2400" dirty="0">
                <a:latin typeface="Ope nsans"/>
              </a:rPr>
              <a:t>  </a:t>
            </a:r>
          </a:p>
        </p:txBody>
      </p:sp>
      <p:pic>
        <p:nvPicPr>
          <p:cNvPr id="5" name="Picture 2" descr="C:\Users\Ilma\Desktop\Mokymai 2nd calll\atsisiųsti (3).jpg">
            <a:extLst>
              <a:ext uri="{FF2B5EF4-FFF2-40B4-BE49-F238E27FC236}">
                <a16:creationId xmlns:a16="http://schemas.microsoft.com/office/drawing/2014/main" id="{03377220-D58A-4FF6-9AE2-1D5C43909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54314"/>
            <a:ext cx="2568285" cy="1800200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F765208-D516-4E50-9461-C567908F2C00}"/>
              </a:ext>
            </a:extLst>
          </p:cNvPr>
          <p:cNvSpPr/>
          <p:nvPr/>
        </p:nvSpPr>
        <p:spPr>
          <a:xfrm>
            <a:off x="539552" y="4509120"/>
            <a:ext cx="698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400" dirty="0">
                <a:latin typeface="Ope nsans"/>
              </a:rPr>
              <a:t>Rengiant paraiškos formą, pagrindinis projekto partneris turi užtikrinti, kad projekte bus laikomasi </a:t>
            </a:r>
            <a:r>
              <a:rPr lang="lt-LT" sz="2400" b="1" dirty="0">
                <a:solidFill>
                  <a:srgbClr val="FF0000"/>
                </a:solidFill>
                <a:latin typeface="Ope nsans"/>
              </a:rPr>
              <a:t>informavimo ir viešinimo reikalavimų</a:t>
            </a:r>
            <a:r>
              <a:rPr lang="lt-LT" sz="2400" dirty="0">
                <a:latin typeface="Ope nsans"/>
              </a:rPr>
              <a:t>, aprašytų Programos vadovo </a:t>
            </a:r>
            <a:r>
              <a:rPr lang="en-GB" sz="2400" dirty="0">
                <a:latin typeface="Ope nsans"/>
              </a:rPr>
              <a:t>4.6. </a:t>
            </a:r>
            <a:r>
              <a:rPr lang="lt-LT" sz="2400" dirty="0">
                <a:latin typeface="Ope nsans"/>
              </a:rPr>
              <a:t>skyriuje</a:t>
            </a:r>
            <a:r>
              <a:rPr lang="en-US" sz="2400" dirty="0">
                <a:latin typeface="Ope nsans"/>
                <a:cs typeface="Arial" pitchFamily="34" charset="0"/>
              </a:rPr>
              <a:t>.</a:t>
            </a:r>
            <a:endParaRPr lang="pl-PL" sz="2400" dirty="0">
              <a:latin typeface="Ope nsans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2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84B67B-9BC2-489D-B704-316CEECA0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Daugiau informacijos rasite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26BCF4-483A-4482-8361-00382E8E193B}"/>
              </a:ext>
            </a:extLst>
          </p:cNvPr>
          <p:cNvSpPr/>
          <p:nvPr/>
        </p:nvSpPr>
        <p:spPr>
          <a:xfrm>
            <a:off x="480029" y="1556792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000" dirty="0">
                <a:latin typeface="Ope nsans"/>
              </a:rPr>
              <a:t>Paraiškos paketas ir kita informacija skelbiama</a:t>
            </a:r>
          </a:p>
          <a:p>
            <a:pPr algn="ctr"/>
            <a:r>
              <a:rPr lang="lt-LT" sz="2000" dirty="0">
                <a:latin typeface="Ope nsans"/>
              </a:rPr>
              <a:t>  </a:t>
            </a:r>
            <a:r>
              <a:rPr lang="en-GB" sz="2000" dirty="0">
                <a:solidFill>
                  <a:srgbClr val="203B90"/>
                </a:solidFill>
                <a:latin typeface="Ope nsans"/>
                <a:hlinkClick r:id="rId2"/>
              </a:rPr>
              <a:t>www.lietuva-polska.eu</a:t>
            </a:r>
            <a:r>
              <a:rPr lang="lt-LT" sz="2000" dirty="0">
                <a:solidFill>
                  <a:srgbClr val="203B90"/>
                </a:solidFill>
                <a:latin typeface="Ope nsans"/>
              </a:rPr>
              <a:t> </a:t>
            </a:r>
            <a:r>
              <a:rPr lang="en-GB" sz="2000" dirty="0">
                <a:solidFill>
                  <a:srgbClr val="203B90"/>
                </a:solidFill>
                <a:latin typeface="Ope nsans"/>
              </a:rPr>
              <a:t> </a:t>
            </a:r>
            <a:endParaRPr lang="lt-LT" sz="2000" dirty="0">
              <a:solidFill>
                <a:srgbClr val="203B90"/>
              </a:solidFill>
              <a:latin typeface="Ope nsans"/>
            </a:endParaRPr>
          </a:p>
          <a:p>
            <a:pPr algn="ctr"/>
            <a:r>
              <a:rPr lang="lt-LT" sz="2000" dirty="0">
                <a:latin typeface="Ope nsans"/>
              </a:rPr>
              <a:t>skyrelyje “Paraiškų teikimas”</a:t>
            </a:r>
          </a:p>
          <a:p>
            <a:pPr algn="ctr"/>
            <a:endParaRPr lang="lt-LT" sz="2000" dirty="0">
              <a:latin typeface="Ope nsans"/>
            </a:endParaRPr>
          </a:p>
          <a:p>
            <a:pPr algn="ctr"/>
            <a:r>
              <a:rPr lang="lt-LT" sz="2000" dirty="0">
                <a:latin typeface="Ope nsans"/>
              </a:rPr>
              <a:t>Visą informaciją galite rasti </a:t>
            </a:r>
            <a:r>
              <a:rPr lang="lt-LT" sz="2000" b="1" dirty="0">
                <a:latin typeface="Ope nsans"/>
              </a:rPr>
              <a:t>Programos vadove </a:t>
            </a:r>
            <a:r>
              <a:rPr lang="lt-LT" sz="2000" dirty="0">
                <a:latin typeface="Ope nsans"/>
              </a:rPr>
              <a:t>ir jo prieduose</a:t>
            </a:r>
          </a:p>
          <a:p>
            <a:pPr algn="ctr"/>
            <a:endParaRPr lang="lt-LT" sz="2000" dirty="0">
              <a:latin typeface="Ope nsans"/>
            </a:endParaRPr>
          </a:p>
          <a:p>
            <a:pPr algn="ctr"/>
            <a:r>
              <a:rPr lang="lt-LT" sz="2000" dirty="0">
                <a:latin typeface="Ope nsans"/>
              </a:rPr>
              <a:t>Pildymui skirta skaitmeninė paraiškos forma turi būti parsisiųsta</a:t>
            </a:r>
          </a:p>
          <a:p>
            <a:pPr algn="ctr"/>
            <a:r>
              <a:rPr lang="en-US" sz="2000" dirty="0">
                <a:hlinkClick r:id="rId3"/>
              </a:rPr>
              <a:t>http://lietuva-polska.eu/lt/paraisku_teikimas/kvietimai/5_kvietimas.html</a:t>
            </a:r>
            <a:endParaRPr lang="lt-LT" sz="2000" dirty="0">
              <a:latin typeface="Ope nsans"/>
            </a:endParaRPr>
          </a:p>
          <a:p>
            <a:pPr algn="ctr"/>
            <a:endParaRPr lang="lt-LT" sz="2000" dirty="0">
              <a:latin typeface="Ope nsans"/>
            </a:endParaRPr>
          </a:p>
          <a:p>
            <a:pPr algn="ctr"/>
            <a:endParaRPr lang="lt-LT" sz="2000" b="1" dirty="0">
              <a:latin typeface="Ope nsans"/>
            </a:endParaRPr>
          </a:p>
          <a:p>
            <a:pPr algn="ctr"/>
            <a:endParaRPr lang="lt-LT" sz="2000" b="1" dirty="0">
              <a:latin typeface="Ope nsans"/>
            </a:endParaRPr>
          </a:p>
          <a:p>
            <a:pPr algn="ctr"/>
            <a:r>
              <a:rPr lang="lt-LT" sz="2000" dirty="0">
                <a:latin typeface="Ope nsans"/>
              </a:rPr>
              <a:t>Pašto adresas pasirašytoms ir nuskanuotoms paraiškoms teikti:</a:t>
            </a:r>
          </a:p>
          <a:p>
            <a:pPr algn="ctr"/>
            <a:r>
              <a:rPr lang="en-GB" sz="2000" b="1" dirty="0">
                <a:solidFill>
                  <a:srgbClr val="FFC000"/>
                </a:solidFill>
                <a:hlinkClick r:id="rId4"/>
              </a:rPr>
              <a:t>application@lietuva-polska.eu</a:t>
            </a:r>
            <a:endParaRPr lang="lt-LT" sz="2000" dirty="0">
              <a:latin typeface="Ope nsans"/>
            </a:endParaRPr>
          </a:p>
          <a:p>
            <a:pPr algn="ctr"/>
            <a:endParaRPr lang="lt-LT" sz="2000" dirty="0">
              <a:latin typeface="Ope nsans"/>
            </a:endParaRPr>
          </a:p>
        </p:txBody>
      </p:sp>
    </p:spTree>
    <p:extLst>
      <p:ext uri="{BB962C8B-B14F-4D97-AF65-F5344CB8AC3E}">
        <p14:creationId xmlns:p14="http://schemas.microsoft.com/office/powerpoint/2010/main" val="352082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4EFEBE-0AAB-4338-B2D8-4B24BC1607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>
                <a:solidFill>
                  <a:srgbClr val="000099"/>
                </a:solidFill>
                <a:latin typeface="Ope nsans"/>
              </a:rPr>
              <a:t>Paraiškos forma</a:t>
            </a:r>
            <a:endParaRPr lang="en-US" dirty="0"/>
          </a:p>
        </p:txBody>
      </p:sp>
      <p:sp>
        <p:nvSpPr>
          <p:cNvPr id="7" name="Symbol zastępczy zawartości 1">
            <a:extLst>
              <a:ext uri="{FF2B5EF4-FFF2-40B4-BE49-F238E27FC236}">
                <a16:creationId xmlns:a16="http://schemas.microsoft.com/office/drawing/2014/main" id="{64AA1CA3-335B-438F-8853-FD564588BC21}"/>
              </a:ext>
            </a:extLst>
          </p:cNvPr>
          <p:cNvSpPr txBox="1">
            <a:spLocks/>
          </p:cNvSpPr>
          <p:nvPr/>
        </p:nvSpPr>
        <p:spPr>
          <a:xfrm>
            <a:off x="684058" y="1031321"/>
            <a:ext cx="8005352" cy="4137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2000" dirty="0"/>
              <a:t>PARAIŠKOS FORMĄ GALIMA ATSISIŲSTI IŠ PROGRAMOS TINKLALAPIO</a:t>
            </a:r>
            <a:endParaRPr lang="pl-PL" sz="2000" dirty="0"/>
          </a:p>
          <a:p>
            <a:pPr algn="ctr"/>
            <a:r>
              <a:rPr lang="pl-PL" b="1" dirty="0">
                <a:solidFill>
                  <a:srgbClr val="C00000"/>
                </a:solidFill>
                <a:cs typeface="Arial" pitchFamily="34" charset="0"/>
                <a:hlinkClick r:id="rId2"/>
              </a:rPr>
              <a:t>WWW.LIETUVA-POLSKA.EU</a:t>
            </a:r>
            <a:endParaRPr lang="pl-PL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6D32C6-9381-4718-ADF0-3151B49C0924}"/>
              </a:ext>
            </a:extLst>
          </p:cNvPr>
          <p:cNvSpPr/>
          <p:nvPr/>
        </p:nvSpPr>
        <p:spPr>
          <a:xfrm>
            <a:off x="179512" y="4849729"/>
            <a:ext cx="7452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Tame </a:t>
            </a:r>
            <a:r>
              <a:rPr lang="en-US" dirty="0" err="1"/>
              <a:t>pačiame</a:t>
            </a:r>
            <a:r>
              <a:rPr lang="en-US" dirty="0"/>
              <a:t> </a:t>
            </a:r>
            <a:r>
              <a:rPr lang="en-US" dirty="0" err="1"/>
              <a:t>puslapyje</a:t>
            </a:r>
            <a:r>
              <a:rPr lang="en-US" dirty="0"/>
              <a:t> </a:t>
            </a:r>
            <a:r>
              <a:rPr lang="en-US" u="sng" dirty="0"/>
              <a:t>http://lietuva-polska.eu/en/application/calls_for_proposals/5th_call_for_proposals.html</a:t>
            </a:r>
          </a:p>
          <a:p>
            <a:r>
              <a:rPr lang="en-US" dirty="0" err="1"/>
              <a:t>rasite</a:t>
            </a:r>
            <a:r>
              <a:rPr lang="en-US" dirty="0"/>
              <a:t> </a:t>
            </a:r>
            <a:r>
              <a:rPr lang="en-US" dirty="0" err="1"/>
              <a:t>trumpą</a:t>
            </a:r>
            <a:r>
              <a:rPr lang="en-US" dirty="0"/>
              <a:t> </a:t>
            </a:r>
            <a:r>
              <a:rPr lang="lt-LT" dirty="0" err="1"/>
              <a:t>video</a:t>
            </a:r>
            <a:r>
              <a:rPr lang="lt-LT" dirty="0"/>
              <a:t> </a:t>
            </a:r>
            <a:r>
              <a:rPr lang="lt-LT" dirty="0" err="1"/>
              <a:t>instruk</a:t>
            </a:r>
            <a:r>
              <a:rPr lang="en-US" dirty="0"/>
              <a:t>c</a:t>
            </a:r>
            <a:r>
              <a:rPr lang="lt-LT" dirty="0" err="1"/>
              <a:t>iją</a:t>
            </a:r>
            <a:r>
              <a:rPr lang="en-US" dirty="0"/>
              <a:t>, </a:t>
            </a:r>
            <a:r>
              <a:rPr lang="en-US" dirty="0" err="1"/>
              <a:t>kuri</a:t>
            </a:r>
            <a:r>
              <a:rPr lang="lt-LT" dirty="0" err="1"/>
              <a:t>oj</a:t>
            </a:r>
            <a:r>
              <a:rPr lang="en-US" dirty="0"/>
              <a:t>e bus </a:t>
            </a:r>
            <a:r>
              <a:rPr lang="en-US" dirty="0" err="1"/>
              <a:t>parodyta</a:t>
            </a:r>
            <a:r>
              <a:rPr lang="en-US" dirty="0"/>
              <a:t>,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atsisiųsti</a:t>
            </a:r>
            <a:r>
              <a:rPr lang="en-US" dirty="0"/>
              <a:t>, </a:t>
            </a:r>
            <a:r>
              <a:rPr lang="en-US" dirty="0" err="1"/>
              <a:t>išsaugoti</a:t>
            </a:r>
            <a:r>
              <a:rPr lang="en-US" dirty="0"/>
              <a:t>, </a:t>
            </a:r>
            <a:r>
              <a:rPr lang="en-US" dirty="0" err="1"/>
              <a:t>atidaryti</a:t>
            </a:r>
            <a:r>
              <a:rPr lang="en-US" dirty="0"/>
              <a:t> ir </a:t>
            </a:r>
            <a:r>
              <a:rPr lang="en-US" dirty="0" err="1"/>
              <a:t>užpildyti</a:t>
            </a:r>
            <a:r>
              <a:rPr lang="en-US" dirty="0"/>
              <a:t> </a:t>
            </a:r>
            <a:r>
              <a:rPr lang="en-US" dirty="0" err="1"/>
              <a:t>skaitmeninės</a:t>
            </a:r>
            <a:r>
              <a:rPr lang="en-US" dirty="0"/>
              <a:t> </a:t>
            </a:r>
            <a:r>
              <a:rPr lang="en-US" dirty="0" err="1"/>
              <a:t>paraiškos</a:t>
            </a:r>
            <a:r>
              <a:rPr lang="en-US" dirty="0"/>
              <a:t> </a:t>
            </a:r>
            <a:r>
              <a:rPr lang="en-US" dirty="0" err="1"/>
              <a:t>formą</a:t>
            </a:r>
            <a:r>
              <a:rPr lang="en-US" dirty="0"/>
              <a:t>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56D2E1E-93D0-466E-BA18-431B8AF685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082" t="17972" r="16701" b="45739"/>
          <a:stretch/>
        </p:blipFill>
        <p:spPr>
          <a:xfrm>
            <a:off x="2716977" y="1998658"/>
            <a:ext cx="6146278" cy="18665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FE2521C-1F7B-4E36-807A-5AB9F1751B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270" y="3257760"/>
            <a:ext cx="5724636" cy="1620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3742565A-86B1-472E-8EAF-838CEEE332A9}"/>
              </a:ext>
            </a:extLst>
          </p:cNvPr>
          <p:cNvSpPr/>
          <p:nvPr/>
        </p:nvSpPr>
        <p:spPr>
          <a:xfrm>
            <a:off x="5580112" y="2276872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A5138C-FF03-424C-AF45-AA80F74CAA0E}"/>
              </a:ext>
            </a:extLst>
          </p:cNvPr>
          <p:cNvSpPr/>
          <p:nvPr/>
        </p:nvSpPr>
        <p:spPr>
          <a:xfrm>
            <a:off x="6804248" y="2780928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B7E78C3-B89F-4EF3-A813-308EC250AD17}"/>
              </a:ext>
            </a:extLst>
          </p:cNvPr>
          <p:cNvSpPr/>
          <p:nvPr/>
        </p:nvSpPr>
        <p:spPr>
          <a:xfrm>
            <a:off x="1115616" y="3851621"/>
            <a:ext cx="187220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84B67B-9BC2-489D-B704-316CEECA0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>
                <a:solidFill>
                  <a:srgbClr val="000099"/>
                </a:solidFill>
                <a:latin typeface="Ope nsans"/>
              </a:rPr>
              <a:t>Paraiškos forma (</a:t>
            </a:r>
            <a:r>
              <a:rPr lang="en-US" dirty="0">
                <a:solidFill>
                  <a:srgbClr val="000099"/>
                </a:solidFill>
                <a:latin typeface="Ope nsans"/>
              </a:rPr>
              <a:t>2</a:t>
            </a:r>
            <a:r>
              <a:rPr lang="lt-LT" dirty="0">
                <a:solidFill>
                  <a:srgbClr val="000099"/>
                </a:solidFill>
                <a:latin typeface="Ope nsans"/>
              </a:rPr>
              <a:t>)</a:t>
            </a:r>
            <a:endParaRPr lang="en-US" dirty="0"/>
          </a:p>
        </p:txBody>
      </p:sp>
      <p:sp>
        <p:nvSpPr>
          <p:cNvPr id="6" name="Symbol zastępczy zawartości 6">
            <a:extLst>
              <a:ext uri="{FF2B5EF4-FFF2-40B4-BE49-F238E27FC236}">
                <a16:creationId xmlns:a16="http://schemas.microsoft.com/office/drawing/2014/main" id="{3EF8824A-D897-48CF-8745-8E38FBBB4531}"/>
              </a:ext>
            </a:extLst>
          </p:cNvPr>
          <p:cNvSpPr txBox="1">
            <a:spLocks/>
          </p:cNvSpPr>
          <p:nvPr/>
        </p:nvSpPr>
        <p:spPr>
          <a:xfrm>
            <a:off x="435428" y="1463040"/>
            <a:ext cx="8022771" cy="4663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SzPct val="100000"/>
              <a:buFont typeface="Arial" pitchFamily="34"/>
              <a:buChar char="•"/>
            </a:pPr>
            <a:r>
              <a:rPr lang="en-US" sz="2600" dirty="0"/>
              <a:t>P</a:t>
            </a:r>
            <a:r>
              <a:rPr lang="lt-LT" sz="2600" dirty="0" err="1"/>
              <a:t>araiškos</a:t>
            </a:r>
            <a:r>
              <a:rPr lang="lt-LT" sz="2600" dirty="0"/>
              <a:t> forma turi būti užpildyta </a:t>
            </a:r>
            <a:r>
              <a:rPr lang="lt-LT" sz="2600" b="1" dirty="0">
                <a:solidFill>
                  <a:srgbClr val="FF0000"/>
                </a:solidFill>
                <a:ea typeface="Open Sans" pitchFamily="34"/>
                <a:cs typeface="Open Sans" pitchFamily="34"/>
              </a:rPr>
              <a:t>anglų kalba</a:t>
            </a:r>
            <a:r>
              <a:rPr lang="lt-LT" sz="2600" dirty="0"/>
              <a:t>, išskyrus keletą dalių, kurios turi būti parengtos ir nacionalinėmis kalbomis</a:t>
            </a:r>
            <a:r>
              <a:rPr lang="en-GB" sz="2600" dirty="0">
                <a:cs typeface="Arial" pitchFamily="34" charset="0"/>
              </a:rPr>
              <a:t>:</a:t>
            </a:r>
          </a:p>
          <a:p>
            <a:pPr marL="1171575" indent="-457200" algn="just">
              <a:buSzPct val="100000"/>
              <a:buFont typeface="Wingdings" pitchFamily="2"/>
              <a:buChar char="ü"/>
            </a:pPr>
            <a:r>
              <a:rPr lang="lt-LT" sz="2600" dirty="0">
                <a:cs typeface="Tahoma" pitchFamily="34"/>
              </a:rPr>
              <a:t>p</a:t>
            </a:r>
            <a:r>
              <a:rPr lang="en-GB" sz="2600" dirty="0" err="1">
                <a:cs typeface="Tahoma" pitchFamily="34"/>
              </a:rPr>
              <a:t>roje</a:t>
            </a:r>
            <a:r>
              <a:rPr lang="lt-LT" sz="2600" dirty="0" err="1">
                <a:cs typeface="Tahoma" pitchFamily="34"/>
              </a:rPr>
              <a:t>kto</a:t>
            </a:r>
            <a:r>
              <a:rPr lang="lt-LT" sz="2600" dirty="0">
                <a:cs typeface="Tahoma" pitchFamily="34"/>
              </a:rPr>
              <a:t> pavadinimas </a:t>
            </a:r>
            <a:endParaRPr lang="en-US" sz="2600" dirty="0">
              <a:cs typeface="Tahoma" pitchFamily="34"/>
            </a:endParaRPr>
          </a:p>
          <a:p>
            <a:pPr marL="1171575" indent="-457200" algn="just">
              <a:buSzPct val="100000"/>
              <a:buFont typeface="Wingdings" pitchFamily="2"/>
              <a:buChar char="ü"/>
            </a:pPr>
            <a:r>
              <a:rPr lang="lt-LT" sz="2600" dirty="0">
                <a:cs typeface="Tahoma" pitchFamily="34"/>
              </a:rPr>
              <a:t>visi projekto paramos gavėjai</a:t>
            </a:r>
          </a:p>
          <a:p>
            <a:pPr marL="1171575" indent="-457200" algn="just">
              <a:buSzPct val="100000"/>
            </a:pPr>
            <a:endParaRPr lang="lt-LT" sz="2000" dirty="0">
              <a:solidFill>
                <a:srgbClr val="002060"/>
              </a:solidFill>
              <a:cs typeface="Arial" pitchFamily="34" charset="0"/>
            </a:endParaRPr>
          </a:p>
          <a:p>
            <a:pPr marL="342900" indent="-342900" fontAlgn="t">
              <a:buFont typeface="Arial" pitchFamily="34" charset="0"/>
              <a:buChar char="•"/>
            </a:pPr>
            <a:r>
              <a:rPr lang="lt-LT" dirty="0"/>
              <a:t>Priedai gali būti teikiami nacionalinėmis kalbomis, išskyrus tuos, kurie privalomai teikiami anglų kalba (1 priedas - detalusis projekto biudžetas; 4 priedas - partnerių bendradarbiavimo sutartis).</a:t>
            </a:r>
          </a:p>
        </p:txBody>
      </p:sp>
    </p:spTree>
    <p:extLst>
      <p:ext uri="{BB962C8B-B14F-4D97-AF65-F5344CB8AC3E}">
        <p14:creationId xmlns:p14="http://schemas.microsoft.com/office/powerpoint/2010/main" val="181612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84B67B-9BC2-489D-B704-316CEECA0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NAUJA! </a:t>
            </a:r>
            <a:r>
              <a:rPr lang="en-US" dirty="0" err="1"/>
              <a:t>Supaprastinimai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66A5C21-BD25-457F-AF0D-6EDCDA837FD6}"/>
              </a:ext>
            </a:extLst>
          </p:cNvPr>
          <p:cNvSpPr/>
          <p:nvPr/>
        </p:nvSpPr>
        <p:spPr>
          <a:xfrm>
            <a:off x="179512" y="1143000"/>
            <a:ext cx="885698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br>
              <a:rPr lang="lt-LT" dirty="0">
                <a:solidFill>
                  <a:srgbClr val="777777"/>
                </a:solidFill>
                <a:latin typeface="Roboto"/>
              </a:rPr>
            </a:br>
            <a:r>
              <a:rPr lang="en-US" sz="2600" dirty="0" err="1"/>
              <a:t>Parai</a:t>
            </a:r>
            <a:r>
              <a:rPr lang="lt-LT" sz="2600" dirty="0" err="1"/>
              <a:t>škos</a:t>
            </a:r>
            <a:r>
              <a:rPr lang="lt-LT" sz="2600" dirty="0"/>
              <a:t> laukeliai, kurie nevertinami 5-ojo kvietimo metu ir kuriuos reikia palikti tuščius: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600" dirty="0"/>
              <a:t>Projekto santrauka nacionalinėmis kalbomis</a:t>
            </a:r>
            <a:r>
              <a:rPr lang="en-US" sz="2600" dirty="0"/>
              <a:t>;</a:t>
            </a:r>
            <a:endParaRPr lang="lt-LT" sz="26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t-LT" sz="2600" dirty="0"/>
              <a:t>II.6</a:t>
            </a:r>
            <a:r>
              <a:rPr lang="en-US" sz="2600" dirty="0">
                <a:latin typeface="Open Sans"/>
              </a:rPr>
              <a:t>.</a:t>
            </a:r>
            <a:r>
              <a:rPr lang="lt-LT" sz="2600" dirty="0"/>
              <a:t> Bendradarbiavimo būdai, </a:t>
            </a:r>
            <a:r>
              <a:rPr lang="en-US" sz="2600" dirty="0" err="1"/>
              <a:t>dalis</a:t>
            </a:r>
            <a:r>
              <a:rPr lang="lt-LT" sz="2600" dirty="0"/>
              <a:t> </a:t>
            </a:r>
            <a:r>
              <a:rPr lang="lt-LT" sz="2600" i="1" dirty="0" err="1"/>
              <a:t>Justification</a:t>
            </a:r>
            <a:r>
              <a:rPr lang="en-US" sz="2600" dirty="0"/>
              <a:t>;</a:t>
            </a:r>
            <a:endParaRPr lang="lt-LT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600" dirty="0"/>
              <a:t>II.8</a:t>
            </a:r>
            <a:r>
              <a:rPr lang="en-US" sz="2600" dirty="0">
                <a:latin typeface="Open Sans"/>
              </a:rPr>
              <a:t>.</a:t>
            </a:r>
            <a:r>
              <a:rPr lang="lt-LT" sz="2600" dirty="0"/>
              <a:t> </a:t>
            </a:r>
            <a:r>
              <a:rPr lang="en-US" sz="2600" dirty="0"/>
              <a:t>A</a:t>
            </a:r>
            <a:r>
              <a:rPr lang="lt-LT" sz="2600" dirty="0"/>
              <a:t>prašymo dalis, jei pasirinktas neutralus prisidėjimas</a:t>
            </a:r>
            <a:r>
              <a:rPr lang="en-US" sz="2600" dirty="0"/>
              <a:t>;</a:t>
            </a:r>
            <a:endParaRPr lang="lt-LT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600" dirty="0"/>
              <a:t>II.12</a:t>
            </a:r>
            <a:r>
              <a:rPr lang="en-US" sz="2600" dirty="0">
                <a:latin typeface="Open Sans"/>
              </a:rPr>
              <a:t>.</a:t>
            </a:r>
            <a:r>
              <a:rPr lang="lt-LT" sz="2600" dirty="0"/>
              <a:t> Projekto valdymo aprašymas</a:t>
            </a:r>
            <a:r>
              <a:rPr lang="en-US" sz="2600" dirty="0"/>
              <a:t>;</a:t>
            </a:r>
            <a:endParaRPr lang="lt-LT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600" dirty="0"/>
              <a:t>II.13</a:t>
            </a:r>
            <a:r>
              <a:rPr lang="en-US" sz="2600" dirty="0">
                <a:latin typeface="Open Sans"/>
              </a:rPr>
              <a:t>.</a:t>
            </a:r>
            <a:r>
              <a:rPr lang="lt-LT" sz="2600" dirty="0"/>
              <a:t> Paramos gavėjų patirti</a:t>
            </a:r>
            <a:r>
              <a:rPr lang="en-US" sz="2600" dirty="0"/>
              <a:t>e</a:t>
            </a:r>
            <a:r>
              <a:rPr lang="lt-LT" sz="2600" dirty="0"/>
              <a:t>s</a:t>
            </a:r>
            <a:r>
              <a:rPr lang="en-US" sz="2600" dirty="0"/>
              <a:t> </a:t>
            </a:r>
            <a:r>
              <a:rPr lang="en-US" sz="2600" dirty="0" err="1"/>
              <a:t>apra</a:t>
            </a:r>
            <a:r>
              <a:rPr lang="lt-LT" sz="2600" dirty="0"/>
              <a:t>š</a:t>
            </a:r>
            <a:r>
              <a:rPr lang="en-US" sz="2600" dirty="0" err="1"/>
              <a:t>ymas</a:t>
            </a:r>
            <a:r>
              <a:rPr lang="lt-LT" sz="2600" dirty="0"/>
              <a:t> ES finansuojamų ar kitų tarptautinių projektų srityje</a:t>
            </a:r>
            <a:r>
              <a:rPr lang="en-US" sz="2600" dirty="0"/>
              <a:t>;</a:t>
            </a:r>
            <a:endParaRPr lang="lt-LT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600" dirty="0"/>
              <a:t>X dalis</a:t>
            </a:r>
            <a:r>
              <a:rPr lang="en-US" sz="2600" dirty="0">
                <a:latin typeface="Open Sans"/>
              </a:rPr>
              <a:t>.</a:t>
            </a:r>
            <a:r>
              <a:rPr lang="lt-LT" sz="2600" dirty="0"/>
              <a:t> Paramos gavėjų patirtis</a:t>
            </a:r>
            <a:r>
              <a:rPr lang="en-US" sz="2600" dirty="0"/>
              <a:t>;</a:t>
            </a:r>
            <a:endParaRPr lang="lt-LT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t-LT" sz="2600" dirty="0"/>
              <a:t>XI dalis</a:t>
            </a:r>
            <a:r>
              <a:rPr lang="en-US" sz="2600" dirty="0">
                <a:latin typeface="Open Sans"/>
              </a:rPr>
              <a:t>.</a:t>
            </a:r>
            <a:r>
              <a:rPr lang="lt-LT" sz="2600" dirty="0"/>
              <a:t> Veiksmų planai nacionalinėmis kalbomis</a:t>
            </a:r>
            <a:r>
              <a:rPr lang="en-US" sz="2600" dirty="0"/>
              <a:t>.</a:t>
            </a:r>
            <a:endParaRPr lang="lt-LT" sz="2600" dirty="0"/>
          </a:p>
        </p:txBody>
      </p:sp>
    </p:spTree>
    <p:extLst>
      <p:ext uri="{BB962C8B-B14F-4D97-AF65-F5344CB8AC3E}">
        <p14:creationId xmlns:p14="http://schemas.microsoft.com/office/powerpoint/2010/main" val="417470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84B67B-9BC2-489D-B704-316CEECA0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Techninės detalės</a:t>
            </a:r>
            <a:endParaRPr lang="en-US" dirty="0"/>
          </a:p>
        </p:txBody>
      </p:sp>
      <p:sp>
        <p:nvSpPr>
          <p:cNvPr id="5" name="Symbol zastępczy zawartości 1">
            <a:extLst>
              <a:ext uri="{FF2B5EF4-FFF2-40B4-BE49-F238E27FC236}">
                <a16:creationId xmlns:a16="http://schemas.microsoft.com/office/drawing/2014/main" id="{7B8A75FE-07E4-4C7D-92D1-11696A635788}"/>
              </a:ext>
            </a:extLst>
          </p:cNvPr>
          <p:cNvSpPr txBox="1">
            <a:spLocks/>
          </p:cNvSpPr>
          <p:nvPr/>
        </p:nvSpPr>
        <p:spPr>
          <a:xfrm>
            <a:off x="395536" y="1340768"/>
            <a:ext cx="6087807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lt-LT" sz="2000" dirty="0">
                <a:cs typeface="Tahoma" pitchFamily="34"/>
              </a:rPr>
              <a:t>Užpildykite paraiškos formą, vadovaudamiesi gairėmis</a:t>
            </a:r>
            <a:r>
              <a:rPr lang="pl-PL" sz="2000" dirty="0">
                <a:cs typeface="Tahoma" pitchFamily="34"/>
              </a:rPr>
              <a:t> (</a:t>
            </a:r>
            <a:r>
              <a:rPr lang="lt-LT" sz="2000" dirty="0">
                <a:cs typeface="Tahoma" pitchFamily="34"/>
              </a:rPr>
              <a:t>Programos vadovo 4 priedas</a:t>
            </a:r>
            <a:r>
              <a:rPr lang="pl-PL" sz="2000" dirty="0">
                <a:cs typeface="Tahoma" pitchFamily="34"/>
              </a:rPr>
              <a:t>)</a:t>
            </a:r>
            <a:r>
              <a:rPr lang="en-GB" sz="2000" dirty="0">
                <a:cs typeface="Arial" pitchFamily="34" charset="0"/>
              </a:rPr>
              <a:t>;</a:t>
            </a:r>
          </a:p>
          <a:p>
            <a:pPr marL="342900" indent="-342900" algn="just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lt-LT" sz="2000" dirty="0">
                <a:cs typeface="Tahoma" pitchFamily="34"/>
              </a:rPr>
              <a:t>Pildydami paraiškos formą, funkcija</a:t>
            </a:r>
            <a:r>
              <a:rPr lang="en-GB" sz="2000" dirty="0">
                <a:cs typeface="Tahoma" pitchFamily="34"/>
              </a:rPr>
              <a:t> “</a:t>
            </a:r>
            <a:r>
              <a:rPr lang="en-GB" sz="2000" i="1" dirty="0">
                <a:cs typeface="Tahoma" pitchFamily="34"/>
              </a:rPr>
              <a:t>Test printing</a:t>
            </a:r>
            <a:r>
              <a:rPr lang="en-GB" sz="2000" dirty="0">
                <a:cs typeface="Tahoma" pitchFamily="34"/>
              </a:rPr>
              <a:t>” </a:t>
            </a:r>
            <a:r>
              <a:rPr lang="lt-LT" sz="2000" dirty="0">
                <a:cs typeface="Tahoma" pitchFamily="34"/>
              </a:rPr>
              <a:t>naudokitės tiek kartų, kiek jums reikės</a:t>
            </a:r>
            <a:r>
              <a:rPr lang="en-GB" sz="2000" dirty="0">
                <a:cs typeface="Arial" pitchFamily="34" charset="0"/>
              </a:rPr>
              <a:t>;</a:t>
            </a:r>
          </a:p>
          <a:p>
            <a:pPr marL="342900" indent="-342900" algn="just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lt-LT" sz="2000" dirty="0">
                <a:cs typeface="Tahoma" pitchFamily="34"/>
              </a:rPr>
              <a:t>Kai kurios klaidos</a:t>
            </a:r>
            <a:r>
              <a:rPr lang="en-GB" sz="2000" dirty="0">
                <a:cs typeface="Tahoma" pitchFamily="34"/>
              </a:rPr>
              <a:t> </a:t>
            </a:r>
            <a:r>
              <a:rPr lang="lt-LT" sz="2000" b="1" dirty="0">
                <a:cs typeface="Tahoma" pitchFamily="34"/>
              </a:rPr>
              <a:t>ir</a:t>
            </a:r>
            <a:r>
              <a:rPr lang="en-GB" sz="2000" b="1" dirty="0">
                <a:cs typeface="Tahoma" pitchFamily="34"/>
              </a:rPr>
              <a:t> </a:t>
            </a:r>
            <a:r>
              <a:rPr lang="lt-LT" sz="2000" b="1" dirty="0">
                <a:cs typeface="Tahoma" pitchFamily="34"/>
              </a:rPr>
              <a:t>neatitikimai</a:t>
            </a:r>
            <a:r>
              <a:rPr lang="en-GB" sz="2000" b="1" dirty="0">
                <a:cs typeface="Tahoma" pitchFamily="34"/>
              </a:rPr>
              <a:t> </a:t>
            </a:r>
            <a:r>
              <a:rPr lang="lt-LT" sz="2000" dirty="0">
                <a:cs typeface="Tahoma" pitchFamily="34"/>
              </a:rPr>
              <a:t>gali būti aptinkami naudojantis funkcija </a:t>
            </a:r>
            <a:r>
              <a:rPr lang="en-GB" sz="2000" dirty="0">
                <a:cs typeface="Tahoma" pitchFamily="34"/>
              </a:rPr>
              <a:t>“</a:t>
            </a:r>
            <a:r>
              <a:rPr lang="en-GB" sz="2000" i="1" dirty="0">
                <a:cs typeface="Tahoma" pitchFamily="34"/>
              </a:rPr>
              <a:t>Checkpoint report</a:t>
            </a:r>
            <a:r>
              <a:rPr lang="en-GB" sz="2000" dirty="0">
                <a:cs typeface="Tahoma" pitchFamily="34"/>
              </a:rPr>
              <a:t>”  – </a:t>
            </a:r>
            <a:r>
              <a:rPr lang="lt-LT" sz="2000" dirty="0">
                <a:cs typeface="Tahoma" pitchFamily="34"/>
              </a:rPr>
              <a:t>nepamirškite ja pasinaudoti</a:t>
            </a:r>
            <a:r>
              <a:rPr lang="en-GB" sz="2000" dirty="0">
                <a:cs typeface="Tahoma" pitchFamily="34"/>
              </a:rPr>
              <a:t>!; </a:t>
            </a:r>
          </a:p>
          <a:p>
            <a:pPr marL="342900" indent="-342900" algn="just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en-US" sz="2000" dirty="0" err="1">
                <a:cs typeface="Tahoma" pitchFamily="34"/>
              </a:rPr>
              <a:t>Pabaigus</a:t>
            </a:r>
            <a:r>
              <a:rPr lang="en-US" sz="2000" dirty="0">
                <a:cs typeface="Tahoma" pitchFamily="34"/>
              </a:rPr>
              <a:t> </a:t>
            </a:r>
            <a:r>
              <a:rPr lang="en-US" sz="2000" dirty="0" err="1">
                <a:cs typeface="Tahoma" pitchFamily="34"/>
              </a:rPr>
              <a:t>pildyti</a:t>
            </a:r>
            <a:r>
              <a:rPr lang="en-US" sz="2000" dirty="0">
                <a:cs typeface="Tahoma" pitchFamily="34"/>
              </a:rPr>
              <a:t> </a:t>
            </a:r>
            <a:r>
              <a:rPr lang="lt-LT" sz="2000" dirty="0">
                <a:cs typeface="Tahoma" pitchFamily="34"/>
              </a:rPr>
              <a:t>paraiškos formą ir norint ją atspausdinti, paspauskite </a:t>
            </a:r>
            <a:r>
              <a:rPr lang="en-GB" sz="2000" dirty="0">
                <a:cs typeface="Tahoma" pitchFamily="34"/>
              </a:rPr>
              <a:t>“</a:t>
            </a:r>
            <a:r>
              <a:rPr lang="en-GB" sz="2000" dirty="0">
                <a:solidFill>
                  <a:srgbClr val="FF0000"/>
                </a:solidFill>
                <a:cs typeface="Tahoma" pitchFamily="34"/>
              </a:rPr>
              <a:t>Final printing</a:t>
            </a:r>
            <a:r>
              <a:rPr lang="en-GB" sz="2000" dirty="0">
                <a:cs typeface="Tahoma" pitchFamily="34"/>
              </a:rPr>
              <a:t>” </a:t>
            </a:r>
            <a:r>
              <a:rPr lang="lt-LT" sz="2000" dirty="0">
                <a:cs typeface="Tahoma" pitchFamily="34"/>
              </a:rPr>
              <a:t>mygtuką</a:t>
            </a:r>
            <a:r>
              <a:rPr lang="en-GB" sz="2000" dirty="0">
                <a:cs typeface="Tahoma" pitchFamily="34"/>
              </a:rPr>
              <a:t> – </a:t>
            </a:r>
            <a:r>
              <a:rPr lang="lt-LT" sz="2000" b="1" dirty="0">
                <a:cs typeface="Tahoma" pitchFamily="34"/>
              </a:rPr>
              <a:t>paraiškos forma bus užrakinta ir</a:t>
            </a:r>
            <a:r>
              <a:rPr lang="en-GB" sz="2000" b="1" dirty="0">
                <a:cs typeface="Tahoma" pitchFamily="34"/>
              </a:rPr>
              <a:t> </a:t>
            </a:r>
            <a:r>
              <a:rPr lang="en-GB" sz="2000" b="1" u="sng" dirty="0" err="1">
                <a:solidFill>
                  <a:srgbClr val="FF0000"/>
                </a:solidFill>
                <a:cs typeface="Tahoma" pitchFamily="34"/>
              </a:rPr>
              <a:t>joki</a:t>
            </a:r>
            <a:r>
              <a:rPr lang="lt-LT" sz="2000" b="1" u="sng" dirty="0">
                <a:solidFill>
                  <a:srgbClr val="FF0000"/>
                </a:solidFill>
                <a:cs typeface="Tahoma" pitchFamily="34"/>
              </a:rPr>
              <a:t>ų</a:t>
            </a:r>
            <a:r>
              <a:rPr lang="pl-PL" sz="2000" b="1" u="sng" dirty="0">
                <a:solidFill>
                  <a:srgbClr val="FF0000"/>
                </a:solidFill>
                <a:cs typeface="Tahoma" pitchFamily="34"/>
              </a:rPr>
              <a:t> </a:t>
            </a:r>
            <a:r>
              <a:rPr lang="lt-LT" sz="2000" b="1" u="sng" dirty="0">
                <a:solidFill>
                  <a:srgbClr val="FF0000"/>
                </a:solidFill>
                <a:cs typeface="Tahoma" pitchFamily="34"/>
              </a:rPr>
              <a:t>tolesnių pakeitimų nebebus galima atlikti</a:t>
            </a:r>
            <a:r>
              <a:rPr lang="en-GB" sz="2000" b="1" u="sng" dirty="0">
                <a:solidFill>
                  <a:srgbClr val="FF0000"/>
                </a:solidFill>
                <a:cs typeface="Tahoma" pitchFamily="34"/>
              </a:rPr>
              <a:t>!</a:t>
            </a:r>
            <a:endParaRPr lang="lt-LT" sz="2000" b="1" u="sng" dirty="0">
              <a:solidFill>
                <a:srgbClr val="FF0000"/>
              </a:solidFill>
              <a:cs typeface="Tahoma" pitchFamily="34"/>
            </a:endParaRPr>
          </a:p>
          <a:p>
            <a:pPr marL="342900" indent="-342900" algn="just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lt-LT" sz="2000" dirty="0">
                <a:cs typeface="Tahoma" pitchFamily="34"/>
              </a:rPr>
              <a:t>Jei įprastas spausdinimas neveikia tinkamai, pabandykite spausdinti į .</a:t>
            </a:r>
            <a:r>
              <a:rPr lang="lt-LT" sz="2000" dirty="0" err="1">
                <a:cs typeface="Tahoma" pitchFamily="34"/>
              </a:rPr>
              <a:t>pdf</a:t>
            </a:r>
            <a:r>
              <a:rPr lang="lt-LT" sz="2000" dirty="0">
                <a:cs typeface="Tahoma" pitchFamily="34"/>
              </a:rPr>
              <a:t> failą (susikurs 13 atskirų failų).</a:t>
            </a:r>
            <a:endParaRPr lang="en-GB" sz="2000" dirty="0">
              <a:cs typeface="Tahoma" pitchFamily="34"/>
            </a:endParaRPr>
          </a:p>
          <a:p>
            <a:pPr marL="342900" indent="-342900" algn="just"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buSzPct val="100000"/>
              <a:buFont typeface="Arial" pitchFamily="34"/>
              <a:buChar char="•"/>
            </a:pPr>
            <a:r>
              <a:rPr lang="lt-LT" sz="2000" dirty="0">
                <a:cs typeface="Tahoma" pitchFamily="34"/>
              </a:rPr>
              <a:t>Pasirašyta paraiška ir detalusis projekto biudžetas kartu su kitais dokumentais turėtų būti nuskenuoti ir išsiųsti elektroniniu paštu JS.</a:t>
            </a:r>
            <a:endParaRPr lang="en-GB" sz="1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8404C0-D497-4B90-A730-5A243B881034}"/>
              </a:ext>
            </a:extLst>
          </p:cNvPr>
          <p:cNvPicPr/>
          <p:nvPr/>
        </p:nvPicPr>
        <p:blipFill>
          <a:blip r:embed="rId2" cstate="print"/>
          <a:srcRect l="18041" t="36842" r="71076" b="31607"/>
          <a:stretch>
            <a:fillRect/>
          </a:stretch>
        </p:blipFill>
        <p:spPr bwMode="auto">
          <a:xfrm>
            <a:off x="6804248" y="1340772"/>
            <a:ext cx="1982404" cy="323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1049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84B67B-9BC2-489D-B704-316CEECA0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>
                <a:solidFill>
                  <a:srgbClr val="000099"/>
                </a:solidFill>
                <a:latin typeface="Ope nsans"/>
              </a:rPr>
              <a:t>Paraiškos formos pateikimas</a:t>
            </a:r>
            <a:endParaRPr lang="en-US" dirty="0"/>
          </a:p>
        </p:txBody>
      </p:sp>
      <p:sp>
        <p:nvSpPr>
          <p:cNvPr id="5" name="Symbol zastępczy zawartości 6">
            <a:extLst>
              <a:ext uri="{FF2B5EF4-FFF2-40B4-BE49-F238E27FC236}">
                <a16:creationId xmlns:a16="http://schemas.microsoft.com/office/drawing/2014/main" id="{5B2305ED-637B-4ED5-9396-E2198472E9E4}"/>
              </a:ext>
            </a:extLst>
          </p:cNvPr>
          <p:cNvSpPr txBox="1">
            <a:spLocks/>
          </p:cNvSpPr>
          <p:nvPr/>
        </p:nvSpPr>
        <p:spPr>
          <a:xfrm>
            <a:off x="179512" y="1196752"/>
            <a:ext cx="6840760" cy="5204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lt-LT" sz="3400" b="1" dirty="0">
                <a:solidFill>
                  <a:srgbClr val="FF0000"/>
                </a:solidFill>
                <a:cs typeface="Arial" pitchFamily="34" charset="0"/>
              </a:rPr>
              <a:t>SVARBU! </a:t>
            </a:r>
            <a:r>
              <a:rPr lang="lt-LT" sz="3400" b="1" dirty="0">
                <a:cs typeface="Arial" pitchFamily="34" charset="0"/>
              </a:rPr>
              <a:t>Nuskenuota (.</a:t>
            </a:r>
            <a:r>
              <a:rPr lang="lt-LT" sz="3400" b="1" dirty="0" err="1">
                <a:cs typeface="Arial" pitchFamily="34" charset="0"/>
              </a:rPr>
              <a:t>pdf</a:t>
            </a:r>
            <a:r>
              <a:rPr lang="lt-LT" sz="3400" b="1" dirty="0">
                <a:cs typeface="Arial" pitchFamily="34" charset="0"/>
              </a:rPr>
              <a:t> failas) ir skaitmeninė (failas ATTACHMENT CALL 5.fmpur) paraiškos versijos </a:t>
            </a:r>
            <a:r>
              <a:rPr lang="lt-LT" sz="3400" b="1" u="sng" dirty="0">
                <a:cs typeface="Arial" pitchFamily="34" charset="0"/>
              </a:rPr>
              <a:t>turi būti atsiųstos šiuo elektroniniu paštu:</a:t>
            </a:r>
            <a:r>
              <a:rPr lang="en-US" sz="3400" b="1" u="sng" dirty="0">
                <a:cs typeface="Arial" pitchFamily="34" charset="0"/>
              </a:rPr>
              <a:t> </a:t>
            </a:r>
            <a:endParaRPr lang="lt-LT" sz="3400" b="1" u="sng" dirty="0">
              <a:cs typeface="Arial" pitchFamily="34" charset="0"/>
            </a:endParaRPr>
          </a:p>
          <a:p>
            <a:pPr algn="ctr"/>
            <a:endParaRPr lang="lt-LT" sz="3400" b="1" dirty="0">
              <a:cs typeface="Arial" pitchFamily="34" charset="0"/>
            </a:endParaRPr>
          </a:p>
          <a:p>
            <a:pPr algn="ctr"/>
            <a:r>
              <a:rPr lang="lt-LT" sz="3400" dirty="0">
                <a:hlinkClick r:id="rId2"/>
              </a:rPr>
              <a:t>application@lietuva-polska.eu</a:t>
            </a:r>
            <a:endParaRPr lang="en-US" sz="3400" b="1" u="sng" dirty="0">
              <a:cs typeface="Arial" pitchFamily="34" charset="0"/>
            </a:endParaRPr>
          </a:p>
          <a:p>
            <a:pPr algn="just"/>
            <a:endParaRPr lang="lt-LT" sz="3400" b="1" dirty="0"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400" dirty="0"/>
              <a:t>Abi paraiškos formos versijos turi sutapti, t. y. </a:t>
            </a:r>
            <a:r>
              <a:rPr lang="lt-LT" sz="3400" u="sng" dirty="0">
                <a:solidFill>
                  <a:srgbClr val="FF0000"/>
                </a:solidFill>
              </a:rPr>
              <a:t>paraiškai suteiktas numeris turi būti tas pats!</a:t>
            </a:r>
            <a:r>
              <a:rPr lang="lt-LT" sz="34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t-LT" sz="3400" dirty="0"/>
              <a:t>Originali popierinė paraiškos versija turi būti saugoma pagrindinio paramos gavėjo organizacijoje.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3400" dirty="0">
                <a:cs typeface="Aharoni" pitchFamily="2"/>
              </a:rPr>
              <a:t>Jei siunčiamo paraiškos paketo apimtis yra per didelė, ją galite siųsti keletu laiškų arba, pasitarus su JS, gali būti svarstomos kitos pateikimo galimybės.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lt-LT" sz="3400" dirty="0">
                <a:solidFill>
                  <a:srgbClr val="000000"/>
                </a:solidFill>
                <a:cs typeface="Arial" pitchFamily="34" charset="0"/>
              </a:rPr>
              <a:t>Po sėkmingo paraiškos išsiuntimo, elektroniniu laišku gausite patvirtinimą apie jos gavimą.</a:t>
            </a:r>
            <a:endParaRPr lang="en-GB" sz="3400" dirty="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BA5E629-F6AD-4151-B38D-7D646475B7BA}"/>
              </a:ext>
            </a:extLst>
          </p:cNvPr>
          <p:cNvGrpSpPr/>
          <p:nvPr/>
        </p:nvGrpSpPr>
        <p:grpSpPr>
          <a:xfrm>
            <a:off x="6804248" y="1772816"/>
            <a:ext cx="2232248" cy="1733550"/>
            <a:chOff x="6471222" y="4077072"/>
            <a:chExt cx="2626995" cy="1733550"/>
          </a:xfrm>
        </p:grpSpPr>
        <p:pic>
          <p:nvPicPr>
            <p:cNvPr id="7" name="Obraz 3">
              <a:extLst>
                <a:ext uri="{FF2B5EF4-FFF2-40B4-BE49-F238E27FC236}">
                  <a16:creationId xmlns:a16="http://schemas.microsoft.com/office/drawing/2014/main" id="{7012B0A4-DBB4-4F9E-AECE-25DF4DF676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1222" y="4077072"/>
              <a:ext cx="2626995" cy="1733550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DFDC7FE-BB19-46DA-A6EB-1E7D0D7FCDF8}"/>
                </a:ext>
              </a:extLst>
            </p:cNvPr>
            <p:cNvSpPr/>
            <p:nvPr/>
          </p:nvSpPr>
          <p:spPr>
            <a:xfrm>
              <a:off x="6660232" y="4618881"/>
              <a:ext cx="21602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1581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84B67B-9BC2-489D-B704-316CEECA0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>
                <a:solidFill>
                  <a:srgbClr val="000099"/>
                </a:solidFill>
                <a:latin typeface="Ope nsans"/>
              </a:rPr>
              <a:t>Pateiktinas paraiškos formos paketas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B6BE4B9-A24B-4A6D-B5BC-8772519680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6763488"/>
              </p:ext>
            </p:extLst>
          </p:nvPr>
        </p:nvGraphicFramePr>
        <p:xfrm>
          <a:off x="395536" y="1484784"/>
          <a:ext cx="8208911" cy="4858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5173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84B67B-9BC2-489D-B704-316CEECA0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Paraiškos</a:t>
            </a:r>
            <a:r>
              <a:rPr lang="en-US" dirty="0"/>
              <a:t> forma -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pasirašyti</a:t>
            </a:r>
            <a:endParaRPr lang="en-US" dirty="0"/>
          </a:p>
        </p:txBody>
      </p:sp>
      <p:sp>
        <p:nvSpPr>
          <p:cNvPr id="3" name="Symbol zastępczy zawartości 6">
            <a:extLst>
              <a:ext uri="{FF2B5EF4-FFF2-40B4-BE49-F238E27FC236}">
                <a16:creationId xmlns:a16="http://schemas.microsoft.com/office/drawing/2014/main" id="{BA2C0264-BEF8-4486-9AA0-E5EE2EA71CD9}"/>
              </a:ext>
            </a:extLst>
          </p:cNvPr>
          <p:cNvSpPr txBox="1">
            <a:spLocks/>
          </p:cNvSpPr>
          <p:nvPr/>
        </p:nvSpPr>
        <p:spPr>
          <a:xfrm>
            <a:off x="395536" y="1268760"/>
            <a:ext cx="7452828" cy="5373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 b="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Ope n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lt-LT" sz="2100" b="1" dirty="0">
                <a:solidFill>
                  <a:srgbClr val="000099"/>
                </a:solidFill>
              </a:rPr>
              <a:t>Skenuota paraiškos versija yra laikoma oficialia paraiškos versija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t-LT" sz="2100" dirty="0"/>
              <a:t>dokumentai pasirašyti galiojančio</a:t>
            </a:r>
            <a:r>
              <a:rPr lang="en-US" sz="2100" dirty="0"/>
              <a:t> </a:t>
            </a:r>
            <a:r>
              <a:rPr lang="en-US" sz="2100" dirty="0" err="1"/>
              <a:t>elektroninio</a:t>
            </a:r>
            <a:r>
              <a:rPr lang="en-US" sz="2100" dirty="0"/>
              <a:t> </a:t>
            </a:r>
            <a:r>
              <a:rPr lang="en-US" sz="2100" dirty="0" err="1"/>
              <a:t>parašo</a:t>
            </a:r>
            <a:r>
              <a:rPr lang="en-US" sz="2100" dirty="0"/>
              <a:t> </a:t>
            </a:r>
            <a:r>
              <a:rPr lang="en-US" sz="2100" dirty="0" err="1"/>
              <a:t>priemon</a:t>
            </a:r>
            <a:r>
              <a:rPr lang="lt-LT" sz="2100" dirty="0" err="1"/>
              <a:t>ėmis</a:t>
            </a:r>
            <a:r>
              <a:rPr lang="lt-LT" sz="2100" dirty="0"/>
              <a:t> yra priimtini;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t-LT" sz="2100" dirty="0"/>
              <a:t>kiekvienas konkretaus dokumento puslapis turėtų būti sunumeruotas;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t-LT" sz="2100" dirty="0"/>
              <a:t>pridedami priedai turi būti sunumeruoti pagal priedų sąraše esančius numerius (</a:t>
            </a:r>
            <a:r>
              <a:rPr lang="lt-LT" sz="2100" dirty="0">
                <a:cs typeface="Arial" pitchFamily="34" charset="0"/>
              </a:rPr>
              <a:t>paraiškos</a:t>
            </a:r>
            <a:r>
              <a:rPr lang="lt-LT" sz="2100" dirty="0"/>
              <a:t> formos XII dalis);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t-LT" sz="2100" dirty="0"/>
              <a:t>paraiška pateikiama pasirašyta pagrindinio partnerio organizacijai atstovaujančio</a:t>
            </a:r>
            <a:r>
              <a:rPr lang="en-US" sz="2100" dirty="0"/>
              <a:t> </a:t>
            </a:r>
            <a:r>
              <a:rPr lang="lt-LT" sz="2100" dirty="0"/>
              <a:t>įgalioto asmens (parašai turi būti ant kiekvieno paraiškos puslapio bei detaliojo projekto biudžeto);</a:t>
            </a:r>
            <a:r>
              <a:rPr lang="en-US" sz="2100" dirty="0"/>
              <a:t> </a:t>
            </a:r>
            <a:endParaRPr lang="lt-LT" sz="21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lt-LT" sz="2100" dirty="0"/>
              <a:t>datuota ir antspauduota įstaigos antspaudu deklaracijose.</a:t>
            </a:r>
          </a:p>
        </p:txBody>
      </p:sp>
    </p:spTree>
    <p:extLst>
      <p:ext uri="{BB962C8B-B14F-4D97-AF65-F5344CB8AC3E}">
        <p14:creationId xmlns:p14="http://schemas.microsoft.com/office/powerpoint/2010/main" val="2951211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B54EC1E9-0CE4-4107-9723-9371E109B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200" y="457200"/>
            <a:ext cx="6077272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NAUJA! </a:t>
            </a:r>
            <a:r>
              <a:rPr lang="en-US" dirty="0" err="1"/>
              <a:t>Supaprastinimai</a:t>
            </a:r>
            <a:r>
              <a:rPr lang="lt-LT" dirty="0"/>
              <a:t> dėl statybos darbų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F10E0C-AE6B-4CFC-9992-A485D7261186}"/>
              </a:ext>
            </a:extLst>
          </p:cNvPr>
          <p:cNvSpPr/>
          <p:nvPr/>
        </p:nvSpPr>
        <p:spPr>
          <a:xfrm>
            <a:off x="420621" y="1484784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lt-LT" sz="2400" b="1" dirty="0">
                <a:latin typeface="Ope nsans"/>
              </a:rPr>
              <a:t>Reikalavimai dėl planuojamų statybos darbų: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lt-LT" sz="2400" dirty="0">
                <a:latin typeface="Ope nsans"/>
              </a:rPr>
              <a:t>Paraiškos pateikimo etape nereikalaujamas techninio projekto pateikimas. Šioje paraiškos fazėje, turi būti pridėtas tik priedas su trumpu statybos darbų aprašymu (apimtimi ir verte) (daugiau informacijos žr. Programos vadovo 3.6.3 dalyje).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lt-LT" sz="2400" dirty="0">
                <a:latin typeface="Ope nsans"/>
              </a:rPr>
              <a:t>Techninė dokumentacija, turės būti pateikta, po Jungtinio stebėsenos komiteto sprendimo, projekto sąlygų vykdymo etape.</a:t>
            </a: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lt-LT" sz="2400" dirty="0">
                <a:latin typeface="Ope nsans"/>
              </a:rPr>
              <a:t>Suplanuoti darbai turi turėti aiškų ryšį </a:t>
            </a:r>
            <a:r>
              <a:rPr lang="en-US" sz="2400" dirty="0" err="1">
                <a:latin typeface="Ope nsans"/>
              </a:rPr>
              <a:t>su</a:t>
            </a:r>
            <a:r>
              <a:rPr lang="en-US" sz="2400" dirty="0">
                <a:latin typeface="Ope nsans"/>
              </a:rPr>
              <a:t> </a:t>
            </a:r>
            <a:r>
              <a:rPr lang="lt-LT" sz="2400" dirty="0">
                <a:latin typeface="Ope nsans"/>
              </a:rPr>
              <a:t>projekto </a:t>
            </a:r>
            <a:r>
              <a:rPr lang="lt-LT" sz="2400" dirty="0" err="1">
                <a:latin typeface="Ope nsans"/>
              </a:rPr>
              <a:t>tiksla</a:t>
            </a:r>
            <a:r>
              <a:rPr lang="en-US" sz="2400" dirty="0">
                <a:latin typeface="Ope nsans"/>
              </a:rPr>
              <a:t>i</a:t>
            </a:r>
            <a:r>
              <a:rPr lang="lt-LT" sz="2400" dirty="0">
                <a:latin typeface="Ope nsans"/>
              </a:rPr>
              <a:t>s, o jų poreikis turėtų būti pagrįstas </a:t>
            </a:r>
            <a:r>
              <a:rPr lang="en-US" sz="2400" dirty="0" err="1">
                <a:latin typeface="Ope nsans"/>
              </a:rPr>
              <a:t>bendradarbi</a:t>
            </a:r>
            <a:r>
              <a:rPr lang="lt-LT" sz="2400" dirty="0">
                <a:latin typeface="Ope nsans"/>
              </a:rPr>
              <a:t>avimo</a:t>
            </a:r>
            <a:r>
              <a:rPr lang="en-US" sz="2400" dirty="0">
                <a:latin typeface="Ope nsans"/>
              </a:rPr>
              <a:t> </a:t>
            </a:r>
            <a:r>
              <a:rPr lang="en-US" sz="2400" dirty="0" err="1">
                <a:latin typeface="Ope nsans"/>
              </a:rPr>
              <a:t>abipus</a:t>
            </a:r>
            <a:r>
              <a:rPr lang="en-US" sz="2400" dirty="0">
                <a:latin typeface="Ope nsans"/>
              </a:rPr>
              <a:t> </a:t>
            </a:r>
            <a:r>
              <a:rPr lang="en-US" sz="2400" dirty="0" err="1">
                <a:latin typeface="Ope nsans"/>
              </a:rPr>
              <a:t>sienos</a:t>
            </a:r>
            <a:r>
              <a:rPr lang="lt-LT" sz="2400" dirty="0">
                <a:latin typeface="Ope nsans"/>
              </a:rPr>
              <a:t> veiklomis.</a:t>
            </a:r>
          </a:p>
        </p:txBody>
      </p:sp>
    </p:spTree>
    <p:extLst>
      <p:ext uri="{BB962C8B-B14F-4D97-AF65-F5344CB8AC3E}">
        <p14:creationId xmlns:p14="http://schemas.microsoft.com/office/powerpoint/2010/main" val="242523953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Filling in AF - 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Filling in AF - LT</Template>
  <TotalTime>1608</TotalTime>
  <Words>853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Ope nsans</vt:lpstr>
      <vt:lpstr>Open Sans</vt:lpstr>
      <vt:lpstr>Roboto</vt:lpstr>
      <vt:lpstr>Wingdings</vt:lpstr>
      <vt:lpstr>Presentation Filling in AF - LT</vt:lpstr>
      <vt:lpstr>PARAIŠKOS FORMOS  PILDYMAS</vt:lpstr>
      <vt:lpstr>Paraiškos forma</vt:lpstr>
      <vt:lpstr>Paraiškos forma (2)</vt:lpstr>
      <vt:lpstr>NAUJA! Supaprastinimai</vt:lpstr>
      <vt:lpstr>Techninės detalės</vt:lpstr>
      <vt:lpstr>Paraiškos formos pateikimas</vt:lpstr>
      <vt:lpstr>Pateiktinas paraiškos formos paketas</vt:lpstr>
      <vt:lpstr>Paraiškos forma - kaip pasirašyti</vt:lpstr>
      <vt:lpstr>NAUJA! Supaprastinimai dėl statybos darbų</vt:lpstr>
      <vt:lpstr>Kaip tai bus patikrinta</vt:lpstr>
      <vt:lpstr>Daugiau informacijos rasite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PARAIŠKOS FORMOS PILDYMAS</dc:title>
  <dc:creator>Birute</dc:creator>
  <cp:lastModifiedBy>AiB</cp:lastModifiedBy>
  <cp:revision>224</cp:revision>
  <dcterms:created xsi:type="dcterms:W3CDTF">2016-04-20T04:41:19Z</dcterms:created>
  <dcterms:modified xsi:type="dcterms:W3CDTF">2020-05-20T14:27:17Z</dcterms:modified>
</cp:coreProperties>
</file>